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7" r:id="rId2"/>
    <p:sldId id="258" r:id="rId3"/>
    <p:sldId id="284" r:id="rId4"/>
    <p:sldId id="285" r:id="rId5"/>
    <p:sldId id="261" r:id="rId6"/>
    <p:sldId id="262" r:id="rId7"/>
    <p:sldId id="263" r:id="rId8"/>
    <p:sldId id="291" r:id="rId9"/>
    <p:sldId id="292" r:id="rId10"/>
    <p:sldId id="293" r:id="rId11"/>
    <p:sldId id="294" r:id="rId12"/>
    <p:sldId id="264" r:id="rId13"/>
    <p:sldId id="265" r:id="rId14"/>
    <p:sldId id="267" r:id="rId15"/>
    <p:sldId id="268" r:id="rId16"/>
    <p:sldId id="283" r:id="rId17"/>
    <p:sldId id="269" r:id="rId18"/>
    <p:sldId id="270" r:id="rId19"/>
    <p:sldId id="271" r:id="rId20"/>
    <p:sldId id="272" r:id="rId21"/>
    <p:sldId id="273" r:id="rId22"/>
    <p:sldId id="274" r:id="rId23"/>
    <p:sldId id="275" r:id="rId24"/>
    <p:sldId id="276" r:id="rId25"/>
    <p:sldId id="288" r:id="rId26"/>
    <p:sldId id="278" r:id="rId27"/>
    <p:sldId id="279" r:id="rId28"/>
    <p:sldId id="290" r:id="rId29"/>
    <p:sldId id="289" r:id="rId30"/>
    <p:sldId id="281" r:id="rId31"/>
    <p:sldId id="28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8EC556-70EC-4725-9F90-0841BD314E6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AA532DF-3B1D-47E2-B5B4-284D93C3EF1E}">
      <dgm:prSet phldrT="[Text]" custT="1"/>
      <dgm:spPr/>
      <dgm:t>
        <a:bodyPr/>
        <a:lstStyle/>
        <a:p>
          <a:r>
            <a:rPr lang="en-US" altLang="en-US" sz="1800" dirty="0" smtClean="0">
              <a:solidFill>
                <a:schemeClr val="tx1"/>
              </a:solidFill>
            </a:rPr>
            <a:t>Cabinet decision to establish  Quality Council of India, in 1996  </a:t>
          </a:r>
          <a:endParaRPr lang="en-US" sz="1800" dirty="0"/>
        </a:p>
      </dgm:t>
    </dgm:pt>
    <dgm:pt modelId="{514FF9DD-0265-4BBE-AC48-F339A12EADD0}" type="parTrans" cxnId="{54C37442-88F5-4592-B2E9-F121D403D5A1}">
      <dgm:prSet/>
      <dgm:spPr/>
      <dgm:t>
        <a:bodyPr/>
        <a:lstStyle/>
        <a:p>
          <a:endParaRPr lang="en-US" sz="2400"/>
        </a:p>
      </dgm:t>
    </dgm:pt>
    <dgm:pt modelId="{E0CA633E-F42C-4660-977F-11DF43A73F07}" type="sibTrans" cxnId="{54C37442-88F5-4592-B2E9-F121D403D5A1}">
      <dgm:prSet/>
      <dgm:spPr/>
      <dgm:t>
        <a:bodyPr/>
        <a:lstStyle/>
        <a:p>
          <a:endParaRPr lang="en-US" sz="2400"/>
        </a:p>
      </dgm:t>
    </dgm:pt>
    <dgm:pt modelId="{CD2CFCFD-65CA-4C25-A4C4-F9AACA1FEB4E}">
      <dgm:prSet phldrT="[Text]" custT="1"/>
      <dgm:spPr/>
      <dgm:t>
        <a:bodyPr/>
        <a:lstStyle/>
        <a:p>
          <a:r>
            <a:rPr lang="en-US" altLang="en-US" sz="1800" dirty="0" smtClean="0">
              <a:solidFill>
                <a:schemeClr val="tx1"/>
              </a:solidFill>
            </a:rPr>
            <a:t>Formed in January 1997.</a:t>
          </a:r>
          <a:endParaRPr lang="en-US" sz="1800" dirty="0"/>
        </a:p>
      </dgm:t>
    </dgm:pt>
    <dgm:pt modelId="{12FA698E-F2D1-411D-9598-0C017B1B02BA}" type="parTrans" cxnId="{35307882-6EA2-4AFD-8F5B-990376D96377}">
      <dgm:prSet/>
      <dgm:spPr/>
      <dgm:t>
        <a:bodyPr/>
        <a:lstStyle/>
        <a:p>
          <a:endParaRPr lang="en-US" sz="2400"/>
        </a:p>
      </dgm:t>
    </dgm:pt>
    <dgm:pt modelId="{1CC3737B-BDD4-4536-B414-1B50468057D9}" type="sibTrans" cxnId="{35307882-6EA2-4AFD-8F5B-990376D96377}">
      <dgm:prSet/>
      <dgm:spPr/>
      <dgm:t>
        <a:bodyPr/>
        <a:lstStyle/>
        <a:p>
          <a:endParaRPr lang="en-US" sz="2400"/>
        </a:p>
      </dgm:t>
    </dgm:pt>
    <dgm:pt modelId="{35EAA3E0-A4D6-45D6-995E-3CCFDCD78BBA}">
      <dgm:prSet phldrT="[Text]" custT="1"/>
      <dgm:spPr/>
      <dgm:t>
        <a:bodyPr/>
        <a:lstStyle/>
        <a:p>
          <a:r>
            <a:rPr lang="en-US" altLang="en-US" sz="1800" dirty="0" smtClean="0">
              <a:solidFill>
                <a:schemeClr val="tx1"/>
              </a:solidFill>
            </a:rPr>
            <a:t>Non-profit autonomous society </a:t>
          </a:r>
          <a:endParaRPr lang="en-US" sz="1800" dirty="0"/>
        </a:p>
      </dgm:t>
    </dgm:pt>
    <dgm:pt modelId="{A9C37D62-E208-4D50-815B-83876217E808}" type="parTrans" cxnId="{BE64C2D3-EC44-4FB2-986F-152497073DC8}">
      <dgm:prSet/>
      <dgm:spPr/>
      <dgm:t>
        <a:bodyPr/>
        <a:lstStyle/>
        <a:p>
          <a:endParaRPr lang="en-US" sz="2400"/>
        </a:p>
      </dgm:t>
    </dgm:pt>
    <dgm:pt modelId="{29D9FE47-A212-4E09-855B-227D764D3110}" type="sibTrans" cxnId="{BE64C2D3-EC44-4FB2-986F-152497073DC8}">
      <dgm:prSet/>
      <dgm:spPr/>
      <dgm:t>
        <a:bodyPr/>
        <a:lstStyle/>
        <a:p>
          <a:endParaRPr lang="en-US" sz="2400"/>
        </a:p>
      </dgm:t>
    </dgm:pt>
    <dgm:pt modelId="{5842D2CA-1867-4B23-8556-E054575B4386}">
      <dgm:prSet phldrT="[Text]" custT="1"/>
      <dgm:spPr/>
      <dgm:t>
        <a:bodyPr/>
        <a:lstStyle/>
        <a:p>
          <a:r>
            <a:rPr lang="en-US" altLang="en-US" sz="1800" dirty="0" smtClean="0">
              <a:solidFill>
                <a:schemeClr val="tx1"/>
              </a:solidFill>
            </a:rPr>
            <a:t>Joint initiative of the Government of India, and the Indian Industry, namely ASSOCHAM, CII and FICCI.</a:t>
          </a:r>
          <a:endParaRPr lang="en-US" sz="1800" dirty="0"/>
        </a:p>
      </dgm:t>
    </dgm:pt>
    <dgm:pt modelId="{11DABDE2-4D87-4A0A-8B5C-ACD0910261E8}" type="parTrans" cxnId="{91A133D6-BC4F-4DEB-8DBF-A2EE2D3362D6}">
      <dgm:prSet/>
      <dgm:spPr/>
      <dgm:t>
        <a:bodyPr/>
        <a:lstStyle/>
        <a:p>
          <a:endParaRPr lang="en-US" sz="2400"/>
        </a:p>
      </dgm:t>
    </dgm:pt>
    <dgm:pt modelId="{127FB981-03D4-4CA6-BD96-7BE1E5B3C3D9}" type="sibTrans" cxnId="{91A133D6-BC4F-4DEB-8DBF-A2EE2D3362D6}">
      <dgm:prSet/>
      <dgm:spPr/>
      <dgm:t>
        <a:bodyPr/>
        <a:lstStyle/>
        <a:p>
          <a:endParaRPr lang="en-US" sz="2400"/>
        </a:p>
      </dgm:t>
    </dgm:pt>
    <dgm:pt modelId="{AB930DB9-727D-4C32-B594-2AEDE6B546BD}">
      <dgm:prSet phldrT="[Text]" custT="1"/>
      <dgm:spPr/>
      <dgm:t>
        <a:bodyPr/>
        <a:lstStyle/>
        <a:p>
          <a:r>
            <a:rPr lang="en-US" altLang="en-US" sz="1800" smtClean="0">
              <a:solidFill>
                <a:schemeClr val="tx1"/>
              </a:solidFill>
            </a:rPr>
            <a:t>PPP – 50% seed money by Govt; 50% by the industry bodies</a:t>
          </a:r>
          <a:endParaRPr lang="en-US" sz="1800" dirty="0"/>
        </a:p>
      </dgm:t>
    </dgm:pt>
    <dgm:pt modelId="{D159BDB6-8FAC-437B-99C8-8E8B87B32092}" type="parTrans" cxnId="{6E244F57-CA5A-424C-9F37-0FBA7208E32A}">
      <dgm:prSet/>
      <dgm:spPr/>
      <dgm:t>
        <a:bodyPr/>
        <a:lstStyle/>
        <a:p>
          <a:endParaRPr lang="en-US" sz="2400"/>
        </a:p>
      </dgm:t>
    </dgm:pt>
    <dgm:pt modelId="{B17134CD-0A80-4BCC-B140-ADE87BB42EAA}" type="sibTrans" cxnId="{6E244F57-CA5A-424C-9F37-0FBA7208E32A}">
      <dgm:prSet/>
      <dgm:spPr/>
      <dgm:t>
        <a:bodyPr/>
        <a:lstStyle/>
        <a:p>
          <a:endParaRPr lang="en-US" sz="2400"/>
        </a:p>
      </dgm:t>
    </dgm:pt>
    <dgm:pt modelId="{909A886C-7D56-46B9-8AF9-2C0501092E71}" type="pres">
      <dgm:prSet presAssocID="{F08EC556-70EC-4725-9F90-0841BD314E6B}" presName="Name0" presStyleCnt="0">
        <dgm:presLayoutVars>
          <dgm:chMax val="7"/>
          <dgm:chPref val="7"/>
          <dgm:dir/>
        </dgm:presLayoutVars>
      </dgm:prSet>
      <dgm:spPr/>
      <dgm:t>
        <a:bodyPr/>
        <a:lstStyle/>
        <a:p>
          <a:endParaRPr lang="en-US"/>
        </a:p>
      </dgm:t>
    </dgm:pt>
    <dgm:pt modelId="{09C51B56-B0CC-4E65-8014-9C1B5466CA85}" type="pres">
      <dgm:prSet presAssocID="{F08EC556-70EC-4725-9F90-0841BD314E6B}" presName="Name1" presStyleCnt="0"/>
      <dgm:spPr/>
    </dgm:pt>
    <dgm:pt modelId="{5C2B7348-25DF-4A30-8117-084113AAD083}" type="pres">
      <dgm:prSet presAssocID="{F08EC556-70EC-4725-9F90-0841BD314E6B}" presName="cycle" presStyleCnt="0"/>
      <dgm:spPr/>
    </dgm:pt>
    <dgm:pt modelId="{F8263043-0A0A-4D29-9D71-3C816A12EC72}" type="pres">
      <dgm:prSet presAssocID="{F08EC556-70EC-4725-9F90-0841BD314E6B}" presName="srcNode" presStyleLbl="node1" presStyleIdx="0" presStyleCnt="5"/>
      <dgm:spPr/>
    </dgm:pt>
    <dgm:pt modelId="{73AAB84B-D9EF-459B-A766-E41F71711CE3}" type="pres">
      <dgm:prSet presAssocID="{F08EC556-70EC-4725-9F90-0841BD314E6B}" presName="conn" presStyleLbl="parChTrans1D2" presStyleIdx="0" presStyleCnt="1"/>
      <dgm:spPr/>
      <dgm:t>
        <a:bodyPr/>
        <a:lstStyle/>
        <a:p>
          <a:endParaRPr lang="en-US"/>
        </a:p>
      </dgm:t>
    </dgm:pt>
    <dgm:pt modelId="{77B213D1-D8F6-410A-8D78-C48DD2B9CB94}" type="pres">
      <dgm:prSet presAssocID="{F08EC556-70EC-4725-9F90-0841BD314E6B}" presName="extraNode" presStyleLbl="node1" presStyleIdx="0" presStyleCnt="5"/>
      <dgm:spPr/>
    </dgm:pt>
    <dgm:pt modelId="{4ED93537-5842-4C18-87B4-D0366514E976}" type="pres">
      <dgm:prSet presAssocID="{F08EC556-70EC-4725-9F90-0841BD314E6B}" presName="dstNode" presStyleLbl="node1" presStyleIdx="0" presStyleCnt="5"/>
      <dgm:spPr/>
    </dgm:pt>
    <dgm:pt modelId="{BE7B1E9E-8D58-44FA-9724-57F9F0C26686}" type="pres">
      <dgm:prSet presAssocID="{CAA532DF-3B1D-47E2-B5B4-284D93C3EF1E}" presName="text_1" presStyleLbl="node1" presStyleIdx="0" presStyleCnt="5">
        <dgm:presLayoutVars>
          <dgm:bulletEnabled val="1"/>
        </dgm:presLayoutVars>
      </dgm:prSet>
      <dgm:spPr/>
      <dgm:t>
        <a:bodyPr/>
        <a:lstStyle/>
        <a:p>
          <a:endParaRPr lang="en-US"/>
        </a:p>
      </dgm:t>
    </dgm:pt>
    <dgm:pt modelId="{1EFCBF3B-9289-4FB5-98C0-CE5F822F30C7}" type="pres">
      <dgm:prSet presAssocID="{CAA532DF-3B1D-47E2-B5B4-284D93C3EF1E}" presName="accent_1" presStyleCnt="0"/>
      <dgm:spPr/>
    </dgm:pt>
    <dgm:pt modelId="{9D017AC7-68E5-414C-B2C8-AE8ACC5DEAE7}" type="pres">
      <dgm:prSet presAssocID="{CAA532DF-3B1D-47E2-B5B4-284D93C3EF1E}" presName="accentRepeatNode" presStyleLbl="solidFgAcc1" presStyleIdx="0" presStyleCnt="5"/>
      <dgm:spPr/>
    </dgm:pt>
    <dgm:pt modelId="{ADE28D73-1BC8-4BE9-919E-C4E94702B407}" type="pres">
      <dgm:prSet presAssocID="{CD2CFCFD-65CA-4C25-A4C4-F9AACA1FEB4E}" presName="text_2" presStyleLbl="node1" presStyleIdx="1" presStyleCnt="5">
        <dgm:presLayoutVars>
          <dgm:bulletEnabled val="1"/>
        </dgm:presLayoutVars>
      </dgm:prSet>
      <dgm:spPr/>
      <dgm:t>
        <a:bodyPr/>
        <a:lstStyle/>
        <a:p>
          <a:endParaRPr lang="en-US"/>
        </a:p>
      </dgm:t>
    </dgm:pt>
    <dgm:pt modelId="{08BBF1C6-55E1-4EC6-A98F-F94F527FCB47}" type="pres">
      <dgm:prSet presAssocID="{CD2CFCFD-65CA-4C25-A4C4-F9AACA1FEB4E}" presName="accent_2" presStyleCnt="0"/>
      <dgm:spPr/>
    </dgm:pt>
    <dgm:pt modelId="{16603A67-6EB6-41C5-B1D6-62617008D562}" type="pres">
      <dgm:prSet presAssocID="{CD2CFCFD-65CA-4C25-A4C4-F9AACA1FEB4E}" presName="accentRepeatNode" presStyleLbl="solidFgAcc1" presStyleIdx="1" presStyleCnt="5"/>
      <dgm:spPr/>
    </dgm:pt>
    <dgm:pt modelId="{FAA201FB-9C40-4BDD-94BF-030FCF4E8095}" type="pres">
      <dgm:prSet presAssocID="{35EAA3E0-A4D6-45D6-995E-3CCFDCD78BBA}" presName="text_3" presStyleLbl="node1" presStyleIdx="2" presStyleCnt="5">
        <dgm:presLayoutVars>
          <dgm:bulletEnabled val="1"/>
        </dgm:presLayoutVars>
      </dgm:prSet>
      <dgm:spPr/>
      <dgm:t>
        <a:bodyPr/>
        <a:lstStyle/>
        <a:p>
          <a:endParaRPr lang="en-US"/>
        </a:p>
      </dgm:t>
    </dgm:pt>
    <dgm:pt modelId="{5F050858-2C3C-436E-A420-BD0EC82F2CD4}" type="pres">
      <dgm:prSet presAssocID="{35EAA3E0-A4D6-45D6-995E-3CCFDCD78BBA}" presName="accent_3" presStyleCnt="0"/>
      <dgm:spPr/>
    </dgm:pt>
    <dgm:pt modelId="{0152B91A-FA9E-4383-BCAB-7FAFBF7C5020}" type="pres">
      <dgm:prSet presAssocID="{35EAA3E0-A4D6-45D6-995E-3CCFDCD78BBA}" presName="accentRepeatNode" presStyleLbl="solidFgAcc1" presStyleIdx="2" presStyleCnt="5"/>
      <dgm:spPr/>
    </dgm:pt>
    <dgm:pt modelId="{B1FF9C6B-8818-4DA6-87DE-17C37533C358}" type="pres">
      <dgm:prSet presAssocID="{5842D2CA-1867-4B23-8556-E054575B4386}" presName="text_4" presStyleLbl="node1" presStyleIdx="3" presStyleCnt="5">
        <dgm:presLayoutVars>
          <dgm:bulletEnabled val="1"/>
        </dgm:presLayoutVars>
      </dgm:prSet>
      <dgm:spPr/>
      <dgm:t>
        <a:bodyPr/>
        <a:lstStyle/>
        <a:p>
          <a:endParaRPr lang="en-US"/>
        </a:p>
      </dgm:t>
    </dgm:pt>
    <dgm:pt modelId="{6BBCA37D-57CE-46C4-9A3C-69E869631489}" type="pres">
      <dgm:prSet presAssocID="{5842D2CA-1867-4B23-8556-E054575B4386}" presName="accent_4" presStyleCnt="0"/>
      <dgm:spPr/>
    </dgm:pt>
    <dgm:pt modelId="{1EE42A47-195D-4B54-94DE-648B37EE2648}" type="pres">
      <dgm:prSet presAssocID="{5842D2CA-1867-4B23-8556-E054575B4386}" presName="accentRepeatNode" presStyleLbl="solidFgAcc1" presStyleIdx="3" presStyleCnt="5"/>
      <dgm:spPr/>
    </dgm:pt>
    <dgm:pt modelId="{BB2AC705-7571-44B6-BFA5-245ECEA51FBA}" type="pres">
      <dgm:prSet presAssocID="{AB930DB9-727D-4C32-B594-2AEDE6B546BD}" presName="text_5" presStyleLbl="node1" presStyleIdx="4" presStyleCnt="5">
        <dgm:presLayoutVars>
          <dgm:bulletEnabled val="1"/>
        </dgm:presLayoutVars>
      </dgm:prSet>
      <dgm:spPr/>
      <dgm:t>
        <a:bodyPr/>
        <a:lstStyle/>
        <a:p>
          <a:endParaRPr lang="en-US"/>
        </a:p>
      </dgm:t>
    </dgm:pt>
    <dgm:pt modelId="{20649CCF-D20C-404F-9A99-09A322D579AC}" type="pres">
      <dgm:prSet presAssocID="{AB930DB9-727D-4C32-B594-2AEDE6B546BD}" presName="accent_5" presStyleCnt="0"/>
      <dgm:spPr/>
    </dgm:pt>
    <dgm:pt modelId="{424600F6-6F67-41CF-9543-D343475927A3}" type="pres">
      <dgm:prSet presAssocID="{AB930DB9-727D-4C32-B594-2AEDE6B546BD}" presName="accentRepeatNode" presStyleLbl="solidFgAcc1" presStyleIdx="4" presStyleCnt="5"/>
      <dgm:spPr/>
    </dgm:pt>
  </dgm:ptLst>
  <dgm:cxnLst>
    <dgm:cxn modelId="{35307882-6EA2-4AFD-8F5B-990376D96377}" srcId="{F08EC556-70EC-4725-9F90-0841BD314E6B}" destId="{CD2CFCFD-65CA-4C25-A4C4-F9AACA1FEB4E}" srcOrd="1" destOrd="0" parTransId="{12FA698E-F2D1-411D-9598-0C017B1B02BA}" sibTransId="{1CC3737B-BDD4-4536-B414-1B50468057D9}"/>
    <dgm:cxn modelId="{EDA35A8C-6C21-4EF7-86A4-DCBF21211B01}" type="presOf" srcId="{CD2CFCFD-65CA-4C25-A4C4-F9AACA1FEB4E}" destId="{ADE28D73-1BC8-4BE9-919E-C4E94702B407}" srcOrd="0" destOrd="0" presId="urn:microsoft.com/office/officeart/2008/layout/VerticalCurvedList"/>
    <dgm:cxn modelId="{6E244F57-CA5A-424C-9F37-0FBA7208E32A}" srcId="{F08EC556-70EC-4725-9F90-0841BD314E6B}" destId="{AB930DB9-727D-4C32-B594-2AEDE6B546BD}" srcOrd="4" destOrd="0" parTransId="{D159BDB6-8FAC-437B-99C8-8E8B87B32092}" sibTransId="{B17134CD-0A80-4BCC-B140-ADE87BB42EAA}"/>
    <dgm:cxn modelId="{465E7223-463B-4D22-848A-8E64F0B8B03B}" type="presOf" srcId="{5842D2CA-1867-4B23-8556-E054575B4386}" destId="{B1FF9C6B-8818-4DA6-87DE-17C37533C358}" srcOrd="0" destOrd="0" presId="urn:microsoft.com/office/officeart/2008/layout/VerticalCurvedList"/>
    <dgm:cxn modelId="{E58401C7-B945-4627-84C2-E515F96FB29F}" type="presOf" srcId="{35EAA3E0-A4D6-45D6-995E-3CCFDCD78BBA}" destId="{FAA201FB-9C40-4BDD-94BF-030FCF4E8095}" srcOrd="0" destOrd="0" presId="urn:microsoft.com/office/officeart/2008/layout/VerticalCurvedList"/>
    <dgm:cxn modelId="{5EB00D00-D451-4990-8671-678F70FA6EFC}" type="presOf" srcId="{CAA532DF-3B1D-47E2-B5B4-284D93C3EF1E}" destId="{BE7B1E9E-8D58-44FA-9724-57F9F0C26686}" srcOrd="0" destOrd="0" presId="urn:microsoft.com/office/officeart/2008/layout/VerticalCurvedList"/>
    <dgm:cxn modelId="{91A133D6-BC4F-4DEB-8DBF-A2EE2D3362D6}" srcId="{F08EC556-70EC-4725-9F90-0841BD314E6B}" destId="{5842D2CA-1867-4B23-8556-E054575B4386}" srcOrd="3" destOrd="0" parTransId="{11DABDE2-4D87-4A0A-8B5C-ACD0910261E8}" sibTransId="{127FB981-03D4-4CA6-BD96-7BE1E5B3C3D9}"/>
    <dgm:cxn modelId="{DC7D3E79-8C0E-40A2-80AC-9D24AA775751}" type="presOf" srcId="{AB930DB9-727D-4C32-B594-2AEDE6B546BD}" destId="{BB2AC705-7571-44B6-BFA5-245ECEA51FBA}" srcOrd="0" destOrd="0" presId="urn:microsoft.com/office/officeart/2008/layout/VerticalCurvedList"/>
    <dgm:cxn modelId="{54C37442-88F5-4592-B2E9-F121D403D5A1}" srcId="{F08EC556-70EC-4725-9F90-0841BD314E6B}" destId="{CAA532DF-3B1D-47E2-B5B4-284D93C3EF1E}" srcOrd="0" destOrd="0" parTransId="{514FF9DD-0265-4BBE-AC48-F339A12EADD0}" sibTransId="{E0CA633E-F42C-4660-977F-11DF43A73F07}"/>
    <dgm:cxn modelId="{BE64C2D3-EC44-4FB2-986F-152497073DC8}" srcId="{F08EC556-70EC-4725-9F90-0841BD314E6B}" destId="{35EAA3E0-A4D6-45D6-995E-3CCFDCD78BBA}" srcOrd="2" destOrd="0" parTransId="{A9C37D62-E208-4D50-815B-83876217E808}" sibTransId="{29D9FE47-A212-4E09-855B-227D764D3110}"/>
    <dgm:cxn modelId="{61361049-3CD2-48F3-82C3-9F3A0F499970}" type="presOf" srcId="{F08EC556-70EC-4725-9F90-0841BD314E6B}" destId="{909A886C-7D56-46B9-8AF9-2C0501092E71}" srcOrd="0" destOrd="0" presId="urn:microsoft.com/office/officeart/2008/layout/VerticalCurvedList"/>
    <dgm:cxn modelId="{3579E35B-FAC2-4493-B8D1-ADA07E329CC5}" type="presOf" srcId="{E0CA633E-F42C-4660-977F-11DF43A73F07}" destId="{73AAB84B-D9EF-459B-A766-E41F71711CE3}" srcOrd="0" destOrd="0" presId="urn:microsoft.com/office/officeart/2008/layout/VerticalCurvedList"/>
    <dgm:cxn modelId="{729AAD0D-810E-493E-A826-2B3352A06F60}" type="presParOf" srcId="{909A886C-7D56-46B9-8AF9-2C0501092E71}" destId="{09C51B56-B0CC-4E65-8014-9C1B5466CA85}" srcOrd="0" destOrd="0" presId="urn:microsoft.com/office/officeart/2008/layout/VerticalCurvedList"/>
    <dgm:cxn modelId="{0ED7293D-F082-49F3-ADC5-D2ADD7542509}" type="presParOf" srcId="{09C51B56-B0CC-4E65-8014-9C1B5466CA85}" destId="{5C2B7348-25DF-4A30-8117-084113AAD083}" srcOrd="0" destOrd="0" presId="urn:microsoft.com/office/officeart/2008/layout/VerticalCurvedList"/>
    <dgm:cxn modelId="{41F281F7-1B4F-4306-AC02-164DF32E97A7}" type="presParOf" srcId="{5C2B7348-25DF-4A30-8117-084113AAD083}" destId="{F8263043-0A0A-4D29-9D71-3C816A12EC72}" srcOrd="0" destOrd="0" presId="urn:microsoft.com/office/officeart/2008/layout/VerticalCurvedList"/>
    <dgm:cxn modelId="{EB3A7CE7-5BA2-469B-96CD-3A8FBE39D9D0}" type="presParOf" srcId="{5C2B7348-25DF-4A30-8117-084113AAD083}" destId="{73AAB84B-D9EF-459B-A766-E41F71711CE3}" srcOrd="1" destOrd="0" presId="urn:microsoft.com/office/officeart/2008/layout/VerticalCurvedList"/>
    <dgm:cxn modelId="{1B35AD22-211C-424A-A2A5-5216F138EDAA}" type="presParOf" srcId="{5C2B7348-25DF-4A30-8117-084113AAD083}" destId="{77B213D1-D8F6-410A-8D78-C48DD2B9CB94}" srcOrd="2" destOrd="0" presId="urn:microsoft.com/office/officeart/2008/layout/VerticalCurvedList"/>
    <dgm:cxn modelId="{63E7C5EA-A957-44E0-9679-C6C65A26038F}" type="presParOf" srcId="{5C2B7348-25DF-4A30-8117-084113AAD083}" destId="{4ED93537-5842-4C18-87B4-D0366514E976}" srcOrd="3" destOrd="0" presId="urn:microsoft.com/office/officeart/2008/layout/VerticalCurvedList"/>
    <dgm:cxn modelId="{AE12B15A-348D-495B-B0B0-4E596E36245B}" type="presParOf" srcId="{09C51B56-B0CC-4E65-8014-9C1B5466CA85}" destId="{BE7B1E9E-8D58-44FA-9724-57F9F0C26686}" srcOrd="1" destOrd="0" presId="urn:microsoft.com/office/officeart/2008/layout/VerticalCurvedList"/>
    <dgm:cxn modelId="{D124DAA4-1006-455F-B963-4B555B4732EA}" type="presParOf" srcId="{09C51B56-B0CC-4E65-8014-9C1B5466CA85}" destId="{1EFCBF3B-9289-4FB5-98C0-CE5F822F30C7}" srcOrd="2" destOrd="0" presId="urn:microsoft.com/office/officeart/2008/layout/VerticalCurvedList"/>
    <dgm:cxn modelId="{EA05C28C-5EB1-437F-9BFA-B8C4CE0AE728}" type="presParOf" srcId="{1EFCBF3B-9289-4FB5-98C0-CE5F822F30C7}" destId="{9D017AC7-68E5-414C-B2C8-AE8ACC5DEAE7}" srcOrd="0" destOrd="0" presId="urn:microsoft.com/office/officeart/2008/layout/VerticalCurvedList"/>
    <dgm:cxn modelId="{ED18C507-CA30-42A9-B4DE-7ED30EA48CF9}" type="presParOf" srcId="{09C51B56-B0CC-4E65-8014-9C1B5466CA85}" destId="{ADE28D73-1BC8-4BE9-919E-C4E94702B407}" srcOrd="3" destOrd="0" presId="urn:microsoft.com/office/officeart/2008/layout/VerticalCurvedList"/>
    <dgm:cxn modelId="{59A46D19-FCE3-4128-B8F0-2F4DFA1D3304}" type="presParOf" srcId="{09C51B56-B0CC-4E65-8014-9C1B5466CA85}" destId="{08BBF1C6-55E1-4EC6-A98F-F94F527FCB47}" srcOrd="4" destOrd="0" presId="urn:microsoft.com/office/officeart/2008/layout/VerticalCurvedList"/>
    <dgm:cxn modelId="{BA9A56A8-DB8C-4C7D-82A9-F70E106BACF2}" type="presParOf" srcId="{08BBF1C6-55E1-4EC6-A98F-F94F527FCB47}" destId="{16603A67-6EB6-41C5-B1D6-62617008D562}" srcOrd="0" destOrd="0" presId="urn:microsoft.com/office/officeart/2008/layout/VerticalCurvedList"/>
    <dgm:cxn modelId="{3455FCB5-F390-49BD-9CB3-3B4BDBF189A3}" type="presParOf" srcId="{09C51B56-B0CC-4E65-8014-9C1B5466CA85}" destId="{FAA201FB-9C40-4BDD-94BF-030FCF4E8095}" srcOrd="5" destOrd="0" presId="urn:microsoft.com/office/officeart/2008/layout/VerticalCurvedList"/>
    <dgm:cxn modelId="{ECBB2592-9F89-46CC-888A-9EDAE5A03F46}" type="presParOf" srcId="{09C51B56-B0CC-4E65-8014-9C1B5466CA85}" destId="{5F050858-2C3C-436E-A420-BD0EC82F2CD4}" srcOrd="6" destOrd="0" presId="urn:microsoft.com/office/officeart/2008/layout/VerticalCurvedList"/>
    <dgm:cxn modelId="{03FBDBBD-2D77-498A-BF47-AEC6F15662C9}" type="presParOf" srcId="{5F050858-2C3C-436E-A420-BD0EC82F2CD4}" destId="{0152B91A-FA9E-4383-BCAB-7FAFBF7C5020}" srcOrd="0" destOrd="0" presId="urn:microsoft.com/office/officeart/2008/layout/VerticalCurvedList"/>
    <dgm:cxn modelId="{B2475EC8-997C-4003-8525-9D97EE278672}" type="presParOf" srcId="{09C51B56-B0CC-4E65-8014-9C1B5466CA85}" destId="{B1FF9C6B-8818-4DA6-87DE-17C37533C358}" srcOrd="7" destOrd="0" presId="urn:microsoft.com/office/officeart/2008/layout/VerticalCurvedList"/>
    <dgm:cxn modelId="{D0CAE7DA-EF7A-4282-BB60-4AE191708366}" type="presParOf" srcId="{09C51B56-B0CC-4E65-8014-9C1B5466CA85}" destId="{6BBCA37D-57CE-46C4-9A3C-69E869631489}" srcOrd="8" destOrd="0" presId="urn:microsoft.com/office/officeart/2008/layout/VerticalCurvedList"/>
    <dgm:cxn modelId="{78EB44E7-268E-4E97-AED0-890CD3657FA4}" type="presParOf" srcId="{6BBCA37D-57CE-46C4-9A3C-69E869631489}" destId="{1EE42A47-195D-4B54-94DE-648B37EE2648}" srcOrd="0" destOrd="0" presId="urn:microsoft.com/office/officeart/2008/layout/VerticalCurvedList"/>
    <dgm:cxn modelId="{5B6670CD-4A1B-4B9D-9210-28DF3F80EEC6}" type="presParOf" srcId="{09C51B56-B0CC-4E65-8014-9C1B5466CA85}" destId="{BB2AC705-7571-44B6-BFA5-245ECEA51FBA}" srcOrd="9" destOrd="0" presId="urn:microsoft.com/office/officeart/2008/layout/VerticalCurvedList"/>
    <dgm:cxn modelId="{5AFD558A-F438-41CD-863C-BC5C3A22D82D}" type="presParOf" srcId="{09C51B56-B0CC-4E65-8014-9C1B5466CA85}" destId="{20649CCF-D20C-404F-9A99-09A322D579AC}" srcOrd="10" destOrd="0" presId="urn:microsoft.com/office/officeart/2008/layout/VerticalCurvedList"/>
    <dgm:cxn modelId="{98934226-447E-4617-BCD1-7FDC54BA78BD}" type="presParOf" srcId="{20649CCF-D20C-404F-9A99-09A322D579AC}" destId="{424600F6-6F67-41CF-9543-D343475927A3}" srcOrd="0" destOrd="0" presId="urn:microsoft.com/office/officeart/2008/layout/VerticalCurvedList"/>
  </dgm:cxnLst>
  <dgm:bg/>
  <dgm:whole>
    <a:ln>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885A870-52FE-40AC-BF80-FED93E47B9F8}" type="doc">
      <dgm:prSet loTypeId="urn:microsoft.com/office/officeart/2005/8/layout/vList6" loCatId="list" qsTypeId="urn:microsoft.com/office/officeart/2005/8/quickstyle/simple1" qsCatId="simple" csTypeId="urn:microsoft.com/office/officeart/2005/8/colors/accent4_1" csCatId="accent4" phldr="1"/>
      <dgm:spPr/>
      <dgm:t>
        <a:bodyPr/>
        <a:lstStyle/>
        <a:p>
          <a:endParaRPr lang="en-US"/>
        </a:p>
      </dgm:t>
    </dgm:pt>
    <dgm:pt modelId="{59967FA3-A227-4B27-ABB9-4F0E2E7BC374}">
      <dgm:prSet phldrT="[Text]"/>
      <dgm:spPr/>
      <dgm:t>
        <a:bodyPr/>
        <a:lstStyle/>
        <a:p>
          <a:r>
            <a:rPr lang="en-US" smtClean="0"/>
            <a:t>Reducing Waste</a:t>
          </a:r>
          <a:endParaRPr lang="en-US" dirty="0"/>
        </a:p>
      </dgm:t>
    </dgm:pt>
    <dgm:pt modelId="{7D19FC16-B735-4F09-86ED-E55C724A78BF}" type="parTrans" cxnId="{1208892A-E356-406C-A607-20DB39792B14}">
      <dgm:prSet/>
      <dgm:spPr/>
      <dgm:t>
        <a:bodyPr/>
        <a:lstStyle/>
        <a:p>
          <a:endParaRPr lang="en-US">
            <a:solidFill>
              <a:schemeClr val="tx1"/>
            </a:solidFill>
          </a:endParaRPr>
        </a:p>
      </dgm:t>
    </dgm:pt>
    <dgm:pt modelId="{C2D37294-0A53-48B7-9F36-117E552B7913}" type="sibTrans" cxnId="{1208892A-E356-406C-A607-20DB39792B14}">
      <dgm:prSet/>
      <dgm:spPr/>
      <dgm:t>
        <a:bodyPr/>
        <a:lstStyle/>
        <a:p>
          <a:endParaRPr lang="en-US">
            <a:solidFill>
              <a:schemeClr val="tx1"/>
            </a:solidFill>
          </a:endParaRPr>
        </a:p>
      </dgm:t>
    </dgm:pt>
    <dgm:pt modelId="{20CDC98D-60F3-42EA-BF2F-E4C70E0C0D72}">
      <dgm:prSet phldrT="[Text]" custT="1"/>
      <dgm:spPr/>
      <dgm:t>
        <a:bodyPr/>
        <a:lstStyle/>
        <a:p>
          <a:pPr algn="just"/>
          <a:r>
            <a:rPr lang="en-US" sz="1200" b="1" dirty="0" smtClean="0"/>
            <a:t>Elimination of Waste is prime goal of lean</a:t>
          </a:r>
          <a:endParaRPr lang="en-US" sz="1200" b="1" dirty="0">
            <a:solidFill>
              <a:schemeClr val="tx1"/>
            </a:solidFill>
          </a:endParaRPr>
        </a:p>
      </dgm:t>
    </dgm:pt>
    <dgm:pt modelId="{886FAA06-43BF-479C-8333-2A9BFD19833D}" type="parTrans" cxnId="{DB17BBD3-658A-4576-A13E-7257E11608FB}">
      <dgm:prSet/>
      <dgm:spPr/>
      <dgm:t>
        <a:bodyPr/>
        <a:lstStyle/>
        <a:p>
          <a:endParaRPr lang="en-US">
            <a:solidFill>
              <a:schemeClr val="tx1"/>
            </a:solidFill>
          </a:endParaRPr>
        </a:p>
      </dgm:t>
    </dgm:pt>
    <dgm:pt modelId="{9BBE7BF3-F773-4943-B33B-C87259B52B61}" type="sibTrans" cxnId="{DB17BBD3-658A-4576-A13E-7257E11608FB}">
      <dgm:prSet/>
      <dgm:spPr/>
      <dgm:t>
        <a:bodyPr/>
        <a:lstStyle/>
        <a:p>
          <a:endParaRPr lang="en-US">
            <a:solidFill>
              <a:schemeClr val="tx1"/>
            </a:solidFill>
          </a:endParaRPr>
        </a:p>
      </dgm:t>
    </dgm:pt>
    <dgm:pt modelId="{C9D3875E-B5EA-4710-B7FF-1006E63CBCDB}">
      <dgm:prSet phldrT="[Text]" custT="1"/>
      <dgm:spPr/>
      <dgm:t>
        <a:bodyPr/>
        <a:lstStyle/>
        <a:p>
          <a:pPr algn="just"/>
          <a:r>
            <a:rPr lang="en-US" sz="1200" dirty="0" smtClean="0"/>
            <a:t>Over Production,  Waiting Time, Transportation within the units, Over Processing , Inventory ( Raw Material, Finished Goods, Finished Goods), Motions, Defects</a:t>
          </a:r>
          <a:endParaRPr lang="en-US" sz="1200" dirty="0">
            <a:solidFill>
              <a:schemeClr val="tx1"/>
            </a:solidFill>
          </a:endParaRPr>
        </a:p>
      </dgm:t>
    </dgm:pt>
    <dgm:pt modelId="{AB53A868-BA01-4A67-810C-E85E4C3CBD3E}" type="parTrans" cxnId="{73EC6768-7409-4BDF-9DE7-FF807AF5A54A}">
      <dgm:prSet/>
      <dgm:spPr/>
      <dgm:t>
        <a:bodyPr/>
        <a:lstStyle/>
        <a:p>
          <a:endParaRPr lang="en-US">
            <a:solidFill>
              <a:schemeClr val="tx1"/>
            </a:solidFill>
          </a:endParaRPr>
        </a:p>
      </dgm:t>
    </dgm:pt>
    <dgm:pt modelId="{19166E99-852D-46D6-8BEC-4A34D1493033}" type="sibTrans" cxnId="{73EC6768-7409-4BDF-9DE7-FF807AF5A54A}">
      <dgm:prSet/>
      <dgm:spPr/>
      <dgm:t>
        <a:bodyPr/>
        <a:lstStyle/>
        <a:p>
          <a:endParaRPr lang="en-US">
            <a:solidFill>
              <a:schemeClr val="tx1"/>
            </a:solidFill>
          </a:endParaRPr>
        </a:p>
      </dgm:t>
    </dgm:pt>
    <dgm:pt modelId="{BF0DBF21-C363-4F7A-9BE9-90EFD70DE98C}">
      <dgm:prSet phldrT="[Text]"/>
      <dgm:spPr/>
      <dgm:t>
        <a:bodyPr/>
        <a:lstStyle/>
        <a:p>
          <a:r>
            <a:rPr lang="en-US" smtClean="0"/>
            <a:t>Increasing Productivity</a:t>
          </a:r>
          <a:endParaRPr lang="en-US" dirty="0"/>
        </a:p>
      </dgm:t>
    </dgm:pt>
    <dgm:pt modelId="{F766DD06-E070-475E-A8CE-9588CEA018F2}" type="parTrans" cxnId="{C838D8EF-3EDF-4C5D-8D29-F5252938AAF4}">
      <dgm:prSet/>
      <dgm:spPr/>
      <dgm:t>
        <a:bodyPr/>
        <a:lstStyle/>
        <a:p>
          <a:endParaRPr lang="en-US">
            <a:solidFill>
              <a:schemeClr val="tx1"/>
            </a:solidFill>
          </a:endParaRPr>
        </a:p>
      </dgm:t>
    </dgm:pt>
    <dgm:pt modelId="{77BF70C4-B97E-49A4-A014-B27F84FE69B5}" type="sibTrans" cxnId="{C838D8EF-3EDF-4C5D-8D29-F5252938AAF4}">
      <dgm:prSet/>
      <dgm:spPr/>
      <dgm:t>
        <a:bodyPr/>
        <a:lstStyle/>
        <a:p>
          <a:endParaRPr lang="en-US">
            <a:solidFill>
              <a:schemeClr val="tx1"/>
            </a:solidFill>
          </a:endParaRPr>
        </a:p>
      </dgm:t>
    </dgm:pt>
    <dgm:pt modelId="{EC464DE7-62B1-4E55-8779-815A86977B0D}">
      <dgm:prSet phldrT="[Text]" custT="1"/>
      <dgm:spPr/>
      <dgm:t>
        <a:bodyPr/>
        <a:lstStyle/>
        <a:p>
          <a:pPr algn="just"/>
          <a:r>
            <a:rPr lang="en-US" sz="1050" b="1" dirty="0" smtClean="0"/>
            <a:t>Increasing productivity is another goal of Lean</a:t>
          </a:r>
          <a:endParaRPr lang="en-US" sz="1050" b="1" dirty="0">
            <a:solidFill>
              <a:schemeClr val="tx1"/>
            </a:solidFill>
          </a:endParaRPr>
        </a:p>
      </dgm:t>
    </dgm:pt>
    <dgm:pt modelId="{9EDFC2E1-AE6E-4501-B7E7-709A8F35B41C}" type="parTrans" cxnId="{DF45570B-19B4-4F6F-AE42-6BC86B213123}">
      <dgm:prSet/>
      <dgm:spPr/>
      <dgm:t>
        <a:bodyPr/>
        <a:lstStyle/>
        <a:p>
          <a:endParaRPr lang="en-US">
            <a:solidFill>
              <a:schemeClr val="tx1"/>
            </a:solidFill>
          </a:endParaRPr>
        </a:p>
      </dgm:t>
    </dgm:pt>
    <dgm:pt modelId="{C63F45D3-030B-479F-929F-16B31DE6A613}" type="sibTrans" cxnId="{DF45570B-19B4-4F6F-AE42-6BC86B213123}">
      <dgm:prSet/>
      <dgm:spPr/>
      <dgm:t>
        <a:bodyPr/>
        <a:lstStyle/>
        <a:p>
          <a:endParaRPr lang="en-US">
            <a:solidFill>
              <a:schemeClr val="tx1"/>
            </a:solidFill>
          </a:endParaRPr>
        </a:p>
      </dgm:t>
    </dgm:pt>
    <dgm:pt modelId="{6CC50D0D-5709-48BA-8EE9-09124E370102}">
      <dgm:prSet phldrT="[Text]" custT="1"/>
      <dgm:spPr/>
      <dgm:t>
        <a:bodyPr/>
        <a:lstStyle/>
        <a:p>
          <a:pPr algn="just"/>
          <a:r>
            <a:rPr lang="en-US" sz="1050" dirty="0" smtClean="0"/>
            <a:t>Cycle time of products, Cost of Product ( </a:t>
          </a:r>
          <a:r>
            <a:rPr lang="en-US" sz="1050" dirty="0" err="1" smtClean="0"/>
            <a:t>Labour</a:t>
          </a:r>
          <a:r>
            <a:rPr lang="en-US" sz="1050" dirty="0" smtClean="0"/>
            <a:t> Cost, Material Cost, Overhead Cost), Energy Conservation ( Electricity, Fuel ( Coal/ Oil), Productivity Space Utilization, Machine Utilization, No. of Accidents, Green Productivity ( Pollution Control, Pollution Prevention)</a:t>
          </a:r>
          <a:endParaRPr lang="en-US" sz="1050" dirty="0">
            <a:solidFill>
              <a:schemeClr val="tx1"/>
            </a:solidFill>
          </a:endParaRPr>
        </a:p>
      </dgm:t>
    </dgm:pt>
    <dgm:pt modelId="{9A87F17E-71A1-4E71-8C64-A63D270BD53C}" type="parTrans" cxnId="{4EB44649-961C-4844-A05E-8E4EB93B4B97}">
      <dgm:prSet/>
      <dgm:spPr/>
      <dgm:t>
        <a:bodyPr/>
        <a:lstStyle/>
        <a:p>
          <a:endParaRPr lang="en-US">
            <a:solidFill>
              <a:schemeClr val="tx1"/>
            </a:solidFill>
          </a:endParaRPr>
        </a:p>
      </dgm:t>
    </dgm:pt>
    <dgm:pt modelId="{F0FF05B6-C0C9-4323-8A2C-0712503FD66E}" type="sibTrans" cxnId="{4EB44649-961C-4844-A05E-8E4EB93B4B97}">
      <dgm:prSet/>
      <dgm:spPr/>
      <dgm:t>
        <a:bodyPr/>
        <a:lstStyle/>
        <a:p>
          <a:endParaRPr lang="en-US">
            <a:solidFill>
              <a:schemeClr val="tx1"/>
            </a:solidFill>
          </a:endParaRPr>
        </a:p>
      </dgm:t>
    </dgm:pt>
    <dgm:pt modelId="{38C543BF-5198-49B7-8957-FCE59D43CD69}">
      <dgm:prSet/>
      <dgm:spPr/>
      <dgm:t>
        <a:bodyPr/>
        <a:lstStyle/>
        <a:p>
          <a:r>
            <a:rPr lang="en-US" smtClean="0"/>
            <a:t>Introducing Innovative Practices for Improving overall Competitiveness</a:t>
          </a:r>
          <a:endParaRPr lang="en-US" dirty="0"/>
        </a:p>
      </dgm:t>
    </dgm:pt>
    <dgm:pt modelId="{BA8D0E20-CEF1-49F7-B720-73F958303D4D}" type="parTrans" cxnId="{CF700C5F-DA82-40B9-9567-051F5FA6630D}">
      <dgm:prSet/>
      <dgm:spPr/>
      <dgm:t>
        <a:bodyPr/>
        <a:lstStyle/>
        <a:p>
          <a:endParaRPr lang="en-US">
            <a:solidFill>
              <a:schemeClr val="tx1"/>
            </a:solidFill>
          </a:endParaRPr>
        </a:p>
      </dgm:t>
    </dgm:pt>
    <dgm:pt modelId="{1B4A47DE-1CF1-4A91-9161-2287AAD1D452}" type="sibTrans" cxnId="{CF700C5F-DA82-40B9-9567-051F5FA6630D}">
      <dgm:prSet/>
      <dgm:spPr/>
      <dgm:t>
        <a:bodyPr/>
        <a:lstStyle/>
        <a:p>
          <a:endParaRPr lang="en-US">
            <a:solidFill>
              <a:schemeClr val="tx1"/>
            </a:solidFill>
          </a:endParaRPr>
        </a:p>
      </dgm:t>
    </dgm:pt>
    <dgm:pt modelId="{1A1C5179-7BE3-4056-8DAF-C6183CDEBEB9}">
      <dgm:prSet/>
      <dgm:spPr/>
      <dgm:t>
        <a:bodyPr/>
        <a:lstStyle/>
        <a:p>
          <a:r>
            <a:rPr lang="en-US" smtClean="0"/>
            <a:t>Inculcating Good Management Systems</a:t>
          </a:r>
          <a:endParaRPr lang="en-US" dirty="0"/>
        </a:p>
      </dgm:t>
    </dgm:pt>
    <dgm:pt modelId="{6D8A6214-9901-4B79-916A-2B859542ABE8}" type="parTrans" cxnId="{AECF192E-62D1-40DF-AC61-3D48DA5D03CB}">
      <dgm:prSet/>
      <dgm:spPr/>
      <dgm:t>
        <a:bodyPr/>
        <a:lstStyle/>
        <a:p>
          <a:endParaRPr lang="en-US">
            <a:solidFill>
              <a:schemeClr val="tx1"/>
            </a:solidFill>
          </a:endParaRPr>
        </a:p>
      </dgm:t>
    </dgm:pt>
    <dgm:pt modelId="{ADDD3236-DBDA-4095-B38A-0AD64E40157E}" type="sibTrans" cxnId="{AECF192E-62D1-40DF-AC61-3D48DA5D03CB}">
      <dgm:prSet/>
      <dgm:spPr/>
      <dgm:t>
        <a:bodyPr/>
        <a:lstStyle/>
        <a:p>
          <a:endParaRPr lang="en-US">
            <a:solidFill>
              <a:schemeClr val="tx1"/>
            </a:solidFill>
          </a:endParaRPr>
        </a:p>
      </dgm:t>
    </dgm:pt>
    <dgm:pt modelId="{B85054CB-D362-480D-9D82-0501DB119760}">
      <dgm:prSet/>
      <dgm:spPr/>
      <dgm:t>
        <a:bodyPr/>
        <a:lstStyle/>
        <a:p>
          <a:r>
            <a:rPr lang="en-US" smtClean="0"/>
            <a:t>Imbibing a Culture of Continuous Improvement</a:t>
          </a:r>
          <a:endParaRPr lang="en-US" dirty="0"/>
        </a:p>
      </dgm:t>
    </dgm:pt>
    <dgm:pt modelId="{A74A3B3E-2718-4BD3-98D3-1AFDE7B108F9}" type="parTrans" cxnId="{38887D2F-FA76-4C22-B924-045DCD5BFB18}">
      <dgm:prSet/>
      <dgm:spPr/>
      <dgm:t>
        <a:bodyPr/>
        <a:lstStyle/>
        <a:p>
          <a:endParaRPr lang="en-US">
            <a:solidFill>
              <a:schemeClr val="tx1"/>
            </a:solidFill>
          </a:endParaRPr>
        </a:p>
      </dgm:t>
    </dgm:pt>
    <dgm:pt modelId="{933DB5D1-55DF-4E87-9189-4506A6B6CF55}" type="sibTrans" cxnId="{38887D2F-FA76-4C22-B924-045DCD5BFB18}">
      <dgm:prSet/>
      <dgm:spPr/>
      <dgm:t>
        <a:bodyPr/>
        <a:lstStyle/>
        <a:p>
          <a:endParaRPr lang="en-US">
            <a:solidFill>
              <a:schemeClr val="tx1"/>
            </a:solidFill>
          </a:endParaRPr>
        </a:p>
      </dgm:t>
    </dgm:pt>
    <dgm:pt modelId="{C2E4A872-7C8F-4D2D-B9AC-C09B2CECE022}">
      <dgm:prSet custT="1"/>
      <dgm:spPr/>
      <dgm:t>
        <a:bodyPr/>
        <a:lstStyle/>
        <a:p>
          <a:r>
            <a:rPr lang="en-US" sz="1200" dirty="0" smtClean="0"/>
            <a:t>New Process, New Technology, New product(s),  New Management practices etc.)</a:t>
          </a:r>
          <a:endParaRPr lang="en-US" sz="1200" dirty="0"/>
        </a:p>
      </dgm:t>
    </dgm:pt>
    <dgm:pt modelId="{422CA0FA-4563-422E-82A3-DB1772350FF2}" type="parTrans" cxnId="{D21B544C-A37E-46DF-9713-5CF1504CD3DC}">
      <dgm:prSet/>
      <dgm:spPr/>
    </dgm:pt>
    <dgm:pt modelId="{9BA42284-13D1-4437-95CD-B70D96C7AAB7}" type="sibTrans" cxnId="{D21B544C-A37E-46DF-9713-5CF1504CD3DC}">
      <dgm:prSet/>
      <dgm:spPr/>
    </dgm:pt>
    <dgm:pt modelId="{2D44E101-0314-4DD9-BA5B-2BB8BD9298E9}">
      <dgm:prSet custT="1"/>
      <dgm:spPr/>
      <dgm:t>
        <a:bodyPr/>
        <a:lstStyle/>
        <a:p>
          <a:pPr algn="just"/>
          <a:r>
            <a:rPr lang="en-US" sz="1200" smtClean="0"/>
            <a:t>Company level governance,  business management, functional management,  quality management system, environment, occupational health &amp; safety or any other parameter related to good management system</a:t>
          </a:r>
          <a:endParaRPr lang="en-US" sz="1200"/>
        </a:p>
      </dgm:t>
    </dgm:pt>
    <dgm:pt modelId="{C9C23A27-B5E9-47C0-A141-8A21FF534CBD}" type="parTrans" cxnId="{16E6A046-32F1-4F89-8346-124186D7B83A}">
      <dgm:prSet/>
      <dgm:spPr/>
    </dgm:pt>
    <dgm:pt modelId="{2B7E61B4-11FB-4D16-8FDA-D2AFFDE8A51F}" type="sibTrans" cxnId="{16E6A046-32F1-4F89-8346-124186D7B83A}">
      <dgm:prSet/>
      <dgm:spPr/>
    </dgm:pt>
    <dgm:pt modelId="{9C72F3F7-D1B9-4E2D-B72B-E3DA2A3E8851}">
      <dgm:prSet custT="1"/>
      <dgm:spPr/>
      <dgm:t>
        <a:bodyPr/>
        <a:lstStyle/>
        <a:p>
          <a:r>
            <a:rPr lang="en-US" sz="1200" dirty="0" smtClean="0"/>
            <a:t>culture of continuous improvement is the aim of implementation of lean tool in the organization. Culture of continuous improvement helps the organization in long term for sustained growth and development of the organization. </a:t>
          </a:r>
          <a:endParaRPr lang="en-US" sz="1200" dirty="0"/>
        </a:p>
      </dgm:t>
    </dgm:pt>
    <dgm:pt modelId="{967FD9D4-C7DD-4B4C-952D-0794FFDCE854}" type="parTrans" cxnId="{63FC17F4-D640-4F96-8A8B-AFACF279D7FB}">
      <dgm:prSet/>
      <dgm:spPr/>
    </dgm:pt>
    <dgm:pt modelId="{8C2DA985-0703-4BC7-AE36-0FA96823BEEF}" type="sibTrans" cxnId="{63FC17F4-D640-4F96-8A8B-AFACF279D7FB}">
      <dgm:prSet/>
      <dgm:spPr/>
    </dgm:pt>
    <dgm:pt modelId="{98E93B76-4847-4714-8288-494D7EBCC0CC}" type="pres">
      <dgm:prSet presAssocID="{4885A870-52FE-40AC-BF80-FED93E47B9F8}" presName="Name0" presStyleCnt="0">
        <dgm:presLayoutVars>
          <dgm:dir/>
          <dgm:animLvl val="lvl"/>
          <dgm:resizeHandles/>
        </dgm:presLayoutVars>
      </dgm:prSet>
      <dgm:spPr/>
      <dgm:t>
        <a:bodyPr/>
        <a:lstStyle/>
        <a:p>
          <a:endParaRPr lang="en-US"/>
        </a:p>
      </dgm:t>
    </dgm:pt>
    <dgm:pt modelId="{BC942698-BD5B-4834-BCA9-F441A48BB1DD}" type="pres">
      <dgm:prSet presAssocID="{59967FA3-A227-4B27-ABB9-4F0E2E7BC374}" presName="linNode" presStyleCnt="0"/>
      <dgm:spPr/>
    </dgm:pt>
    <dgm:pt modelId="{7F6D8A17-8BA2-4E9F-82F7-EE23C8B43EBB}" type="pres">
      <dgm:prSet presAssocID="{59967FA3-A227-4B27-ABB9-4F0E2E7BC374}" presName="parentShp" presStyleLbl="node1" presStyleIdx="0" presStyleCnt="5">
        <dgm:presLayoutVars>
          <dgm:bulletEnabled val="1"/>
        </dgm:presLayoutVars>
      </dgm:prSet>
      <dgm:spPr/>
      <dgm:t>
        <a:bodyPr/>
        <a:lstStyle/>
        <a:p>
          <a:endParaRPr lang="en-US"/>
        </a:p>
      </dgm:t>
    </dgm:pt>
    <dgm:pt modelId="{9C39EE4C-14E8-472A-8D53-E0BE86DD9A3F}" type="pres">
      <dgm:prSet presAssocID="{59967FA3-A227-4B27-ABB9-4F0E2E7BC374}" presName="childShp" presStyleLbl="bgAccFollowNode1" presStyleIdx="0" presStyleCnt="5">
        <dgm:presLayoutVars>
          <dgm:bulletEnabled val="1"/>
        </dgm:presLayoutVars>
      </dgm:prSet>
      <dgm:spPr/>
      <dgm:t>
        <a:bodyPr/>
        <a:lstStyle/>
        <a:p>
          <a:endParaRPr lang="en-US"/>
        </a:p>
      </dgm:t>
    </dgm:pt>
    <dgm:pt modelId="{C0FD3BE3-BAEA-4166-95EA-A4FAEB6DC3E7}" type="pres">
      <dgm:prSet presAssocID="{C2D37294-0A53-48B7-9F36-117E552B7913}" presName="spacing" presStyleCnt="0"/>
      <dgm:spPr/>
    </dgm:pt>
    <dgm:pt modelId="{B39E0824-6B04-4778-B0D1-AAC341DED7F7}" type="pres">
      <dgm:prSet presAssocID="{BF0DBF21-C363-4F7A-9BE9-90EFD70DE98C}" presName="linNode" presStyleCnt="0"/>
      <dgm:spPr/>
    </dgm:pt>
    <dgm:pt modelId="{883CF338-AE54-4186-9247-E6BA56A67742}" type="pres">
      <dgm:prSet presAssocID="{BF0DBF21-C363-4F7A-9BE9-90EFD70DE98C}" presName="parentShp" presStyleLbl="node1" presStyleIdx="1" presStyleCnt="5">
        <dgm:presLayoutVars>
          <dgm:bulletEnabled val="1"/>
        </dgm:presLayoutVars>
      </dgm:prSet>
      <dgm:spPr/>
      <dgm:t>
        <a:bodyPr/>
        <a:lstStyle/>
        <a:p>
          <a:endParaRPr lang="en-US"/>
        </a:p>
      </dgm:t>
    </dgm:pt>
    <dgm:pt modelId="{7646C060-0DB6-4864-88C4-26861750E836}" type="pres">
      <dgm:prSet presAssocID="{BF0DBF21-C363-4F7A-9BE9-90EFD70DE98C}" presName="childShp" presStyleLbl="bgAccFollowNode1" presStyleIdx="1" presStyleCnt="5">
        <dgm:presLayoutVars>
          <dgm:bulletEnabled val="1"/>
        </dgm:presLayoutVars>
      </dgm:prSet>
      <dgm:spPr/>
      <dgm:t>
        <a:bodyPr/>
        <a:lstStyle/>
        <a:p>
          <a:endParaRPr lang="en-US"/>
        </a:p>
      </dgm:t>
    </dgm:pt>
    <dgm:pt modelId="{11E3F7B9-05C3-430C-AB16-B058358739B9}" type="pres">
      <dgm:prSet presAssocID="{77BF70C4-B97E-49A4-A014-B27F84FE69B5}" presName="spacing" presStyleCnt="0"/>
      <dgm:spPr/>
    </dgm:pt>
    <dgm:pt modelId="{9222199C-C537-4290-9352-8688C63BF03E}" type="pres">
      <dgm:prSet presAssocID="{38C543BF-5198-49B7-8957-FCE59D43CD69}" presName="linNode" presStyleCnt="0"/>
      <dgm:spPr/>
    </dgm:pt>
    <dgm:pt modelId="{8B167CFB-3CFB-460A-9D81-1962A6ACB7CA}" type="pres">
      <dgm:prSet presAssocID="{38C543BF-5198-49B7-8957-FCE59D43CD69}" presName="parentShp" presStyleLbl="node1" presStyleIdx="2" presStyleCnt="5">
        <dgm:presLayoutVars>
          <dgm:bulletEnabled val="1"/>
        </dgm:presLayoutVars>
      </dgm:prSet>
      <dgm:spPr/>
      <dgm:t>
        <a:bodyPr/>
        <a:lstStyle/>
        <a:p>
          <a:endParaRPr lang="en-US"/>
        </a:p>
      </dgm:t>
    </dgm:pt>
    <dgm:pt modelId="{39208A72-81B5-408E-8BBA-ECD76D5363D1}" type="pres">
      <dgm:prSet presAssocID="{38C543BF-5198-49B7-8957-FCE59D43CD69}" presName="childShp" presStyleLbl="bgAccFollowNode1" presStyleIdx="2" presStyleCnt="5">
        <dgm:presLayoutVars>
          <dgm:bulletEnabled val="1"/>
        </dgm:presLayoutVars>
      </dgm:prSet>
      <dgm:spPr/>
      <dgm:t>
        <a:bodyPr/>
        <a:lstStyle/>
        <a:p>
          <a:endParaRPr lang="en-US"/>
        </a:p>
      </dgm:t>
    </dgm:pt>
    <dgm:pt modelId="{06D87536-1C15-4E6D-AF7E-C10A5AFDC57D}" type="pres">
      <dgm:prSet presAssocID="{1B4A47DE-1CF1-4A91-9161-2287AAD1D452}" presName="spacing" presStyleCnt="0"/>
      <dgm:spPr/>
    </dgm:pt>
    <dgm:pt modelId="{A5EAA9D4-0235-4566-9476-8572EDE9A503}" type="pres">
      <dgm:prSet presAssocID="{1A1C5179-7BE3-4056-8DAF-C6183CDEBEB9}" presName="linNode" presStyleCnt="0"/>
      <dgm:spPr/>
    </dgm:pt>
    <dgm:pt modelId="{67FA62CE-1B75-407E-B8D2-276608108934}" type="pres">
      <dgm:prSet presAssocID="{1A1C5179-7BE3-4056-8DAF-C6183CDEBEB9}" presName="parentShp" presStyleLbl="node1" presStyleIdx="3" presStyleCnt="5">
        <dgm:presLayoutVars>
          <dgm:bulletEnabled val="1"/>
        </dgm:presLayoutVars>
      </dgm:prSet>
      <dgm:spPr/>
      <dgm:t>
        <a:bodyPr/>
        <a:lstStyle/>
        <a:p>
          <a:endParaRPr lang="en-US"/>
        </a:p>
      </dgm:t>
    </dgm:pt>
    <dgm:pt modelId="{4B225F5B-464B-44F2-A348-265D9D1CF3B7}" type="pres">
      <dgm:prSet presAssocID="{1A1C5179-7BE3-4056-8DAF-C6183CDEBEB9}" presName="childShp" presStyleLbl="bgAccFollowNode1" presStyleIdx="3" presStyleCnt="5">
        <dgm:presLayoutVars>
          <dgm:bulletEnabled val="1"/>
        </dgm:presLayoutVars>
      </dgm:prSet>
      <dgm:spPr/>
      <dgm:t>
        <a:bodyPr/>
        <a:lstStyle/>
        <a:p>
          <a:endParaRPr lang="en-US"/>
        </a:p>
      </dgm:t>
    </dgm:pt>
    <dgm:pt modelId="{61C99825-0335-462A-88A0-637D90C94BE9}" type="pres">
      <dgm:prSet presAssocID="{ADDD3236-DBDA-4095-B38A-0AD64E40157E}" presName="spacing" presStyleCnt="0"/>
      <dgm:spPr/>
    </dgm:pt>
    <dgm:pt modelId="{D8CF301D-F768-4E29-AF09-EB58AC677752}" type="pres">
      <dgm:prSet presAssocID="{B85054CB-D362-480D-9D82-0501DB119760}" presName="linNode" presStyleCnt="0"/>
      <dgm:spPr/>
    </dgm:pt>
    <dgm:pt modelId="{48689728-2721-4A27-8BE8-6C4866CBF6C1}" type="pres">
      <dgm:prSet presAssocID="{B85054CB-D362-480D-9D82-0501DB119760}" presName="parentShp" presStyleLbl="node1" presStyleIdx="4" presStyleCnt="5">
        <dgm:presLayoutVars>
          <dgm:bulletEnabled val="1"/>
        </dgm:presLayoutVars>
      </dgm:prSet>
      <dgm:spPr/>
      <dgm:t>
        <a:bodyPr/>
        <a:lstStyle/>
        <a:p>
          <a:endParaRPr lang="en-US"/>
        </a:p>
      </dgm:t>
    </dgm:pt>
    <dgm:pt modelId="{7BB50898-6D65-4A60-BD49-45A66486EEAE}" type="pres">
      <dgm:prSet presAssocID="{B85054CB-D362-480D-9D82-0501DB119760}" presName="childShp" presStyleLbl="bgAccFollowNode1" presStyleIdx="4" presStyleCnt="5">
        <dgm:presLayoutVars>
          <dgm:bulletEnabled val="1"/>
        </dgm:presLayoutVars>
      </dgm:prSet>
      <dgm:spPr/>
      <dgm:t>
        <a:bodyPr/>
        <a:lstStyle/>
        <a:p>
          <a:endParaRPr lang="en-US"/>
        </a:p>
      </dgm:t>
    </dgm:pt>
  </dgm:ptLst>
  <dgm:cxnLst>
    <dgm:cxn modelId="{EF4C47B6-3CCA-429D-B6BE-E22C69C6993C}" type="presOf" srcId="{EC464DE7-62B1-4E55-8779-815A86977B0D}" destId="{7646C060-0DB6-4864-88C4-26861750E836}" srcOrd="0" destOrd="0" presId="urn:microsoft.com/office/officeart/2005/8/layout/vList6"/>
    <dgm:cxn modelId="{6025186E-D0B3-4D94-9EB8-C7EB90574F9D}" type="presOf" srcId="{4885A870-52FE-40AC-BF80-FED93E47B9F8}" destId="{98E93B76-4847-4714-8288-494D7EBCC0CC}" srcOrd="0" destOrd="0" presId="urn:microsoft.com/office/officeart/2005/8/layout/vList6"/>
    <dgm:cxn modelId="{DB17BBD3-658A-4576-A13E-7257E11608FB}" srcId="{59967FA3-A227-4B27-ABB9-4F0E2E7BC374}" destId="{20CDC98D-60F3-42EA-BF2F-E4C70E0C0D72}" srcOrd="0" destOrd="0" parTransId="{886FAA06-43BF-479C-8333-2A9BFD19833D}" sibTransId="{9BBE7BF3-F773-4943-B33B-C87259B52B61}"/>
    <dgm:cxn modelId="{1C1F193B-3060-4AA3-AF98-F7CC13CD11DC}" type="presOf" srcId="{6CC50D0D-5709-48BA-8EE9-09124E370102}" destId="{7646C060-0DB6-4864-88C4-26861750E836}" srcOrd="0" destOrd="1" presId="urn:microsoft.com/office/officeart/2005/8/layout/vList6"/>
    <dgm:cxn modelId="{5CC5D721-7261-4851-80A6-98EE5CE69882}" type="presOf" srcId="{20CDC98D-60F3-42EA-BF2F-E4C70E0C0D72}" destId="{9C39EE4C-14E8-472A-8D53-E0BE86DD9A3F}" srcOrd="0" destOrd="0" presId="urn:microsoft.com/office/officeart/2005/8/layout/vList6"/>
    <dgm:cxn modelId="{69C76274-615F-4C7A-885F-60D304D96383}" type="presOf" srcId="{1A1C5179-7BE3-4056-8DAF-C6183CDEBEB9}" destId="{67FA62CE-1B75-407E-B8D2-276608108934}" srcOrd="0" destOrd="0" presId="urn:microsoft.com/office/officeart/2005/8/layout/vList6"/>
    <dgm:cxn modelId="{77A943ED-AB32-48E8-83D8-46EF675D53F0}" type="presOf" srcId="{C9D3875E-B5EA-4710-B7FF-1006E63CBCDB}" destId="{9C39EE4C-14E8-472A-8D53-E0BE86DD9A3F}" srcOrd="0" destOrd="1" presId="urn:microsoft.com/office/officeart/2005/8/layout/vList6"/>
    <dgm:cxn modelId="{8E59C36A-154E-4F25-B685-866793B25A05}" type="presOf" srcId="{38C543BF-5198-49B7-8957-FCE59D43CD69}" destId="{8B167CFB-3CFB-460A-9D81-1962A6ACB7CA}" srcOrd="0" destOrd="0" presId="urn:microsoft.com/office/officeart/2005/8/layout/vList6"/>
    <dgm:cxn modelId="{347B656E-6E83-43BF-8691-8800E8D9F66C}" type="presOf" srcId="{B85054CB-D362-480D-9D82-0501DB119760}" destId="{48689728-2721-4A27-8BE8-6C4866CBF6C1}" srcOrd="0" destOrd="0" presId="urn:microsoft.com/office/officeart/2005/8/layout/vList6"/>
    <dgm:cxn modelId="{A1B0F9BE-FFCA-4F72-A173-D1BE929CEB79}" type="presOf" srcId="{C2E4A872-7C8F-4D2D-B9AC-C09B2CECE022}" destId="{39208A72-81B5-408E-8BBA-ECD76D5363D1}" srcOrd="0" destOrd="0" presId="urn:microsoft.com/office/officeart/2005/8/layout/vList6"/>
    <dgm:cxn modelId="{CF700C5F-DA82-40B9-9567-051F5FA6630D}" srcId="{4885A870-52FE-40AC-BF80-FED93E47B9F8}" destId="{38C543BF-5198-49B7-8957-FCE59D43CD69}" srcOrd="2" destOrd="0" parTransId="{BA8D0E20-CEF1-49F7-B720-73F958303D4D}" sibTransId="{1B4A47DE-1CF1-4A91-9161-2287AAD1D452}"/>
    <dgm:cxn modelId="{C805CEDC-DB74-4DD0-BA0F-6D1E6ECAF38F}" type="presOf" srcId="{9C72F3F7-D1B9-4E2D-B72B-E3DA2A3E8851}" destId="{7BB50898-6D65-4A60-BD49-45A66486EEAE}" srcOrd="0" destOrd="0" presId="urn:microsoft.com/office/officeart/2005/8/layout/vList6"/>
    <dgm:cxn modelId="{16E6A046-32F1-4F89-8346-124186D7B83A}" srcId="{1A1C5179-7BE3-4056-8DAF-C6183CDEBEB9}" destId="{2D44E101-0314-4DD9-BA5B-2BB8BD9298E9}" srcOrd="0" destOrd="0" parTransId="{C9C23A27-B5E9-47C0-A141-8A21FF534CBD}" sibTransId="{2B7E61B4-11FB-4D16-8FDA-D2AFFDE8A51F}"/>
    <dgm:cxn modelId="{1208892A-E356-406C-A607-20DB39792B14}" srcId="{4885A870-52FE-40AC-BF80-FED93E47B9F8}" destId="{59967FA3-A227-4B27-ABB9-4F0E2E7BC374}" srcOrd="0" destOrd="0" parTransId="{7D19FC16-B735-4F09-86ED-E55C724A78BF}" sibTransId="{C2D37294-0A53-48B7-9F36-117E552B7913}"/>
    <dgm:cxn modelId="{15C91EC8-8CC5-4870-9D94-A66D6C4B4F48}" type="presOf" srcId="{BF0DBF21-C363-4F7A-9BE9-90EFD70DE98C}" destId="{883CF338-AE54-4186-9247-E6BA56A67742}" srcOrd="0" destOrd="0" presId="urn:microsoft.com/office/officeart/2005/8/layout/vList6"/>
    <dgm:cxn modelId="{D21B544C-A37E-46DF-9713-5CF1504CD3DC}" srcId="{38C543BF-5198-49B7-8957-FCE59D43CD69}" destId="{C2E4A872-7C8F-4D2D-B9AC-C09B2CECE022}" srcOrd="0" destOrd="0" parTransId="{422CA0FA-4563-422E-82A3-DB1772350FF2}" sibTransId="{9BA42284-13D1-4437-95CD-B70D96C7AAB7}"/>
    <dgm:cxn modelId="{AECF192E-62D1-40DF-AC61-3D48DA5D03CB}" srcId="{4885A870-52FE-40AC-BF80-FED93E47B9F8}" destId="{1A1C5179-7BE3-4056-8DAF-C6183CDEBEB9}" srcOrd="3" destOrd="0" parTransId="{6D8A6214-9901-4B79-916A-2B859542ABE8}" sibTransId="{ADDD3236-DBDA-4095-B38A-0AD64E40157E}"/>
    <dgm:cxn modelId="{4EB44649-961C-4844-A05E-8E4EB93B4B97}" srcId="{BF0DBF21-C363-4F7A-9BE9-90EFD70DE98C}" destId="{6CC50D0D-5709-48BA-8EE9-09124E370102}" srcOrd="1" destOrd="0" parTransId="{9A87F17E-71A1-4E71-8C64-A63D270BD53C}" sibTransId="{F0FF05B6-C0C9-4323-8A2C-0712503FD66E}"/>
    <dgm:cxn modelId="{73EC6768-7409-4BDF-9DE7-FF807AF5A54A}" srcId="{59967FA3-A227-4B27-ABB9-4F0E2E7BC374}" destId="{C9D3875E-B5EA-4710-B7FF-1006E63CBCDB}" srcOrd="1" destOrd="0" parTransId="{AB53A868-BA01-4A67-810C-E85E4C3CBD3E}" sibTransId="{19166E99-852D-46D6-8BEC-4A34D1493033}"/>
    <dgm:cxn modelId="{66982604-26D4-4045-B3B2-FFE56845ED7F}" type="presOf" srcId="{2D44E101-0314-4DD9-BA5B-2BB8BD9298E9}" destId="{4B225F5B-464B-44F2-A348-265D9D1CF3B7}" srcOrd="0" destOrd="0" presId="urn:microsoft.com/office/officeart/2005/8/layout/vList6"/>
    <dgm:cxn modelId="{38887D2F-FA76-4C22-B924-045DCD5BFB18}" srcId="{4885A870-52FE-40AC-BF80-FED93E47B9F8}" destId="{B85054CB-D362-480D-9D82-0501DB119760}" srcOrd="4" destOrd="0" parTransId="{A74A3B3E-2718-4BD3-98D3-1AFDE7B108F9}" sibTransId="{933DB5D1-55DF-4E87-9189-4506A6B6CF55}"/>
    <dgm:cxn modelId="{63FC17F4-D640-4F96-8A8B-AFACF279D7FB}" srcId="{B85054CB-D362-480D-9D82-0501DB119760}" destId="{9C72F3F7-D1B9-4E2D-B72B-E3DA2A3E8851}" srcOrd="0" destOrd="0" parTransId="{967FD9D4-C7DD-4B4C-952D-0794FFDCE854}" sibTransId="{8C2DA985-0703-4BC7-AE36-0FA96823BEEF}"/>
    <dgm:cxn modelId="{DF45570B-19B4-4F6F-AE42-6BC86B213123}" srcId="{BF0DBF21-C363-4F7A-9BE9-90EFD70DE98C}" destId="{EC464DE7-62B1-4E55-8779-815A86977B0D}" srcOrd="0" destOrd="0" parTransId="{9EDFC2E1-AE6E-4501-B7E7-709A8F35B41C}" sibTransId="{C63F45D3-030B-479F-929F-16B31DE6A613}"/>
    <dgm:cxn modelId="{C838D8EF-3EDF-4C5D-8D29-F5252938AAF4}" srcId="{4885A870-52FE-40AC-BF80-FED93E47B9F8}" destId="{BF0DBF21-C363-4F7A-9BE9-90EFD70DE98C}" srcOrd="1" destOrd="0" parTransId="{F766DD06-E070-475E-A8CE-9588CEA018F2}" sibTransId="{77BF70C4-B97E-49A4-A014-B27F84FE69B5}"/>
    <dgm:cxn modelId="{BB774C97-968D-4ACF-A7D4-BD59AA4FB6E1}" type="presOf" srcId="{59967FA3-A227-4B27-ABB9-4F0E2E7BC374}" destId="{7F6D8A17-8BA2-4E9F-82F7-EE23C8B43EBB}" srcOrd="0" destOrd="0" presId="urn:microsoft.com/office/officeart/2005/8/layout/vList6"/>
    <dgm:cxn modelId="{DED8F7C8-29BA-40C9-B02A-98A27DD6E43C}" type="presParOf" srcId="{98E93B76-4847-4714-8288-494D7EBCC0CC}" destId="{BC942698-BD5B-4834-BCA9-F441A48BB1DD}" srcOrd="0" destOrd="0" presId="urn:microsoft.com/office/officeart/2005/8/layout/vList6"/>
    <dgm:cxn modelId="{981C51AB-EA26-4FEB-9538-B6449661EDAC}" type="presParOf" srcId="{BC942698-BD5B-4834-BCA9-F441A48BB1DD}" destId="{7F6D8A17-8BA2-4E9F-82F7-EE23C8B43EBB}" srcOrd="0" destOrd="0" presId="urn:microsoft.com/office/officeart/2005/8/layout/vList6"/>
    <dgm:cxn modelId="{31589DBC-7CC2-46A6-9886-B0185946A4C7}" type="presParOf" srcId="{BC942698-BD5B-4834-BCA9-F441A48BB1DD}" destId="{9C39EE4C-14E8-472A-8D53-E0BE86DD9A3F}" srcOrd="1" destOrd="0" presId="urn:microsoft.com/office/officeart/2005/8/layout/vList6"/>
    <dgm:cxn modelId="{EEF1C427-3E33-48BC-90F7-FA78F3294FBB}" type="presParOf" srcId="{98E93B76-4847-4714-8288-494D7EBCC0CC}" destId="{C0FD3BE3-BAEA-4166-95EA-A4FAEB6DC3E7}" srcOrd="1" destOrd="0" presId="urn:microsoft.com/office/officeart/2005/8/layout/vList6"/>
    <dgm:cxn modelId="{DACB47E8-FDD6-4F68-B7BC-B24D05708FD8}" type="presParOf" srcId="{98E93B76-4847-4714-8288-494D7EBCC0CC}" destId="{B39E0824-6B04-4778-B0D1-AAC341DED7F7}" srcOrd="2" destOrd="0" presId="urn:microsoft.com/office/officeart/2005/8/layout/vList6"/>
    <dgm:cxn modelId="{F2779DD8-C5B3-4318-8AFA-FC1519EEBA43}" type="presParOf" srcId="{B39E0824-6B04-4778-B0D1-AAC341DED7F7}" destId="{883CF338-AE54-4186-9247-E6BA56A67742}" srcOrd="0" destOrd="0" presId="urn:microsoft.com/office/officeart/2005/8/layout/vList6"/>
    <dgm:cxn modelId="{01D3FFB4-F956-49B2-80B2-208CE9D0BF7F}" type="presParOf" srcId="{B39E0824-6B04-4778-B0D1-AAC341DED7F7}" destId="{7646C060-0DB6-4864-88C4-26861750E836}" srcOrd="1" destOrd="0" presId="urn:microsoft.com/office/officeart/2005/8/layout/vList6"/>
    <dgm:cxn modelId="{61B1FD34-730F-42D2-B1F8-0ED875CDB358}" type="presParOf" srcId="{98E93B76-4847-4714-8288-494D7EBCC0CC}" destId="{11E3F7B9-05C3-430C-AB16-B058358739B9}" srcOrd="3" destOrd="0" presId="urn:microsoft.com/office/officeart/2005/8/layout/vList6"/>
    <dgm:cxn modelId="{4D67C20F-03FF-4417-A676-7931D4EC83C1}" type="presParOf" srcId="{98E93B76-4847-4714-8288-494D7EBCC0CC}" destId="{9222199C-C537-4290-9352-8688C63BF03E}" srcOrd="4" destOrd="0" presId="urn:microsoft.com/office/officeart/2005/8/layout/vList6"/>
    <dgm:cxn modelId="{97583432-8A03-457E-B9D7-2E368126B070}" type="presParOf" srcId="{9222199C-C537-4290-9352-8688C63BF03E}" destId="{8B167CFB-3CFB-460A-9D81-1962A6ACB7CA}" srcOrd="0" destOrd="0" presId="urn:microsoft.com/office/officeart/2005/8/layout/vList6"/>
    <dgm:cxn modelId="{7E8F986A-7C25-4E21-98CA-A04DECF34162}" type="presParOf" srcId="{9222199C-C537-4290-9352-8688C63BF03E}" destId="{39208A72-81B5-408E-8BBA-ECD76D5363D1}" srcOrd="1" destOrd="0" presId="urn:microsoft.com/office/officeart/2005/8/layout/vList6"/>
    <dgm:cxn modelId="{BE1CEFD7-69E7-4570-9019-7B340BC94794}" type="presParOf" srcId="{98E93B76-4847-4714-8288-494D7EBCC0CC}" destId="{06D87536-1C15-4E6D-AF7E-C10A5AFDC57D}" srcOrd="5" destOrd="0" presId="urn:microsoft.com/office/officeart/2005/8/layout/vList6"/>
    <dgm:cxn modelId="{95E5260A-DB46-48B5-ADBA-BA477EF94D10}" type="presParOf" srcId="{98E93B76-4847-4714-8288-494D7EBCC0CC}" destId="{A5EAA9D4-0235-4566-9476-8572EDE9A503}" srcOrd="6" destOrd="0" presId="urn:microsoft.com/office/officeart/2005/8/layout/vList6"/>
    <dgm:cxn modelId="{8A693BCC-434F-456C-AFFF-E8A73185A6DF}" type="presParOf" srcId="{A5EAA9D4-0235-4566-9476-8572EDE9A503}" destId="{67FA62CE-1B75-407E-B8D2-276608108934}" srcOrd="0" destOrd="0" presId="urn:microsoft.com/office/officeart/2005/8/layout/vList6"/>
    <dgm:cxn modelId="{6C78C786-C1DD-45A4-83A1-3F35BC16EAF6}" type="presParOf" srcId="{A5EAA9D4-0235-4566-9476-8572EDE9A503}" destId="{4B225F5B-464B-44F2-A348-265D9D1CF3B7}" srcOrd="1" destOrd="0" presId="urn:microsoft.com/office/officeart/2005/8/layout/vList6"/>
    <dgm:cxn modelId="{EA4E3A0D-9DF9-4695-8D8F-873FC97F665B}" type="presParOf" srcId="{98E93B76-4847-4714-8288-494D7EBCC0CC}" destId="{61C99825-0335-462A-88A0-637D90C94BE9}" srcOrd="7" destOrd="0" presId="urn:microsoft.com/office/officeart/2005/8/layout/vList6"/>
    <dgm:cxn modelId="{6EDC83A3-AC8E-4D30-BDC2-0E93C2B0146B}" type="presParOf" srcId="{98E93B76-4847-4714-8288-494D7EBCC0CC}" destId="{D8CF301D-F768-4E29-AF09-EB58AC677752}" srcOrd="8" destOrd="0" presId="urn:microsoft.com/office/officeart/2005/8/layout/vList6"/>
    <dgm:cxn modelId="{A94BC63A-8C70-4666-93D9-3570BD48F0E9}" type="presParOf" srcId="{D8CF301D-F768-4E29-AF09-EB58AC677752}" destId="{48689728-2721-4A27-8BE8-6C4866CBF6C1}" srcOrd="0" destOrd="0" presId="urn:microsoft.com/office/officeart/2005/8/layout/vList6"/>
    <dgm:cxn modelId="{2883A1CC-971E-41FE-A56A-3D9BFB4A80B0}" type="presParOf" srcId="{D8CF301D-F768-4E29-AF09-EB58AC677752}" destId="{7BB50898-6D65-4A60-BD49-45A66486EEA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6F6252B-929B-4D39-949C-3432294AD041}" type="doc">
      <dgm:prSet loTypeId="urn:microsoft.com/office/officeart/2005/8/layout/default#1" loCatId="list" qsTypeId="urn:microsoft.com/office/officeart/2005/8/quickstyle/simple1" qsCatId="simple" csTypeId="urn:microsoft.com/office/officeart/2005/8/colors/accent1_2" csCatId="accent1" phldr="0"/>
      <dgm:spPr/>
      <dgm:t>
        <a:bodyPr/>
        <a:lstStyle/>
        <a:p>
          <a:endParaRPr lang="en-US"/>
        </a:p>
      </dgm:t>
    </dgm:pt>
    <dgm:pt modelId="{2F9E3C75-CF5D-4CA1-ADEC-1B77CD607746}" type="pres">
      <dgm:prSet presAssocID="{96F6252B-929B-4D39-949C-3432294AD041}" presName="diagram" presStyleCnt="0">
        <dgm:presLayoutVars>
          <dgm:dir/>
          <dgm:resizeHandles val="exact"/>
        </dgm:presLayoutVars>
      </dgm:prSet>
      <dgm:spPr/>
      <dgm:t>
        <a:bodyPr/>
        <a:lstStyle/>
        <a:p>
          <a:endParaRPr lang="en-US"/>
        </a:p>
      </dgm:t>
    </dgm:pt>
  </dgm:ptLst>
  <dgm:cxnLst>
    <dgm:cxn modelId="{26F81851-BD7B-4D2E-8365-C7F92A775ED5}" type="presOf" srcId="{96F6252B-929B-4D39-949C-3432294AD041}" destId="{2F9E3C75-CF5D-4CA1-ADEC-1B77CD607746}" srcOrd="0" destOrd="0" presId="urn:microsoft.com/office/officeart/2005/8/layout/default#1"/>
  </dgm:cxnLst>
  <dgm:bg/>
  <dgm:whole>
    <a:ln w="47625" cmpd="sng">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4BD693A-9D70-469E-A5A3-A46A6DF0AD10}" type="doc">
      <dgm:prSet loTypeId="urn:microsoft.com/office/officeart/2005/8/layout/default#2" loCatId="list" qsTypeId="urn:microsoft.com/office/officeart/2005/8/quickstyle/simple1" qsCatId="simple" csTypeId="urn:microsoft.com/office/officeart/2005/8/colors/accent1_2" csCatId="accent1" phldr="0"/>
      <dgm:spPr/>
      <dgm:t>
        <a:bodyPr/>
        <a:lstStyle/>
        <a:p>
          <a:endParaRPr lang="en-US"/>
        </a:p>
      </dgm:t>
    </dgm:pt>
    <dgm:pt modelId="{DE857219-CF88-4A9C-82AC-74AEAD29F7C7}" type="pres">
      <dgm:prSet presAssocID="{F4BD693A-9D70-469E-A5A3-A46A6DF0AD10}" presName="diagram" presStyleCnt="0">
        <dgm:presLayoutVars>
          <dgm:dir/>
          <dgm:resizeHandles val="exact"/>
        </dgm:presLayoutVars>
      </dgm:prSet>
      <dgm:spPr/>
      <dgm:t>
        <a:bodyPr/>
        <a:lstStyle/>
        <a:p>
          <a:endParaRPr lang="en-US"/>
        </a:p>
      </dgm:t>
    </dgm:pt>
  </dgm:ptLst>
  <dgm:cxnLst>
    <dgm:cxn modelId="{05E5DE96-3329-4551-B5CF-374156F17BFF}" type="presOf" srcId="{F4BD693A-9D70-469E-A5A3-A46A6DF0AD10}" destId="{DE857219-CF88-4A9C-82AC-74AEAD29F7C7}" srcOrd="0" destOrd="0" presId="urn:microsoft.com/office/officeart/2005/8/layout/default#2"/>
  </dgm:cxnLst>
  <dgm:bg>
    <a:noFill/>
  </dgm:bg>
  <dgm:whole>
    <a:ln w="60325" cmpd="tri">
      <a:solidFill>
        <a:schemeClr val="tx1"/>
      </a:solidFill>
    </a:ln>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AD899CD-6E38-4001-8ACC-0F71C82127F7}" type="doc">
      <dgm:prSet loTypeId="urn:microsoft.com/office/officeart/2005/8/layout/process4" loCatId="list" qsTypeId="urn:microsoft.com/office/officeart/2005/8/quickstyle/simple1" qsCatId="simple" csTypeId="urn:microsoft.com/office/officeart/2005/8/colors/colorful1#2" csCatId="colorful" phldr="1"/>
      <dgm:spPr/>
      <dgm:t>
        <a:bodyPr/>
        <a:lstStyle/>
        <a:p>
          <a:endParaRPr lang="en-US"/>
        </a:p>
      </dgm:t>
    </dgm:pt>
    <dgm:pt modelId="{3E9701A2-5C7F-46D3-9A88-0E5B7F12A86E}">
      <dgm:prSet phldrT="[Text]" custT="1"/>
      <dgm:spPr/>
      <dgm:t>
        <a:bodyPr/>
        <a:lstStyle/>
        <a:p>
          <a:pPr algn="just"/>
          <a:r>
            <a:rPr lang="en-US" sz="1400" dirty="0" smtClean="0">
              <a:solidFill>
                <a:schemeClr val="tx1"/>
              </a:solidFill>
            </a:rPr>
            <a:t>National Monitoring and Implementing Unit (NMIU) will be a competent National Level organization, with experience and competence in Quality Management  and / or  Lean Manufacturing </a:t>
          </a:r>
          <a:r>
            <a:rPr lang="en-US" sz="1400" dirty="0" err="1" smtClean="0">
              <a:solidFill>
                <a:schemeClr val="tx1"/>
              </a:solidFill>
            </a:rPr>
            <a:t>programmes</a:t>
          </a:r>
          <a:r>
            <a:rPr lang="en-US" sz="1400" dirty="0" smtClean="0">
              <a:solidFill>
                <a:schemeClr val="tx1"/>
              </a:solidFill>
            </a:rPr>
            <a:t> and will function as MSMEs outsourced project “ Control Room”</a:t>
          </a:r>
          <a:endParaRPr lang="en-US" sz="1400" dirty="0">
            <a:solidFill>
              <a:schemeClr val="tx1"/>
            </a:solidFill>
          </a:endParaRPr>
        </a:p>
      </dgm:t>
    </dgm:pt>
    <dgm:pt modelId="{5BF85605-B2BD-489C-A913-266CE8677946}" type="parTrans" cxnId="{0957CF01-FEDC-4F8E-8B5F-AC4D9EE0A608}">
      <dgm:prSet/>
      <dgm:spPr/>
      <dgm:t>
        <a:bodyPr/>
        <a:lstStyle/>
        <a:p>
          <a:pPr algn="just"/>
          <a:endParaRPr lang="en-US" sz="1400">
            <a:solidFill>
              <a:schemeClr val="tx1"/>
            </a:solidFill>
          </a:endParaRPr>
        </a:p>
      </dgm:t>
    </dgm:pt>
    <dgm:pt modelId="{2B7C1ED9-6E98-4ED9-AA47-44A663039D27}" type="sibTrans" cxnId="{0957CF01-FEDC-4F8E-8B5F-AC4D9EE0A608}">
      <dgm:prSet/>
      <dgm:spPr/>
      <dgm:t>
        <a:bodyPr/>
        <a:lstStyle/>
        <a:p>
          <a:pPr algn="just"/>
          <a:endParaRPr lang="en-US" sz="1400">
            <a:solidFill>
              <a:schemeClr val="tx1"/>
            </a:solidFill>
          </a:endParaRPr>
        </a:p>
      </dgm:t>
    </dgm:pt>
    <dgm:pt modelId="{7C5ECCFB-8D1F-475F-848B-D23C98CDB340}">
      <dgm:prSet phldrT="[Text]" custT="1"/>
      <dgm:spPr/>
      <dgm:t>
        <a:bodyPr/>
        <a:lstStyle/>
        <a:p>
          <a:pPr algn="just"/>
          <a:r>
            <a:rPr lang="en-US" sz="1400" dirty="0" smtClean="0">
              <a:solidFill>
                <a:schemeClr val="bg1"/>
              </a:solidFill>
            </a:rPr>
            <a:t>National Monitoring and Implementing Unit (NMIU) will be responsible for facilitating, implementation and monitoring of the scheme</a:t>
          </a:r>
          <a:endParaRPr lang="en-US" sz="1400" dirty="0">
            <a:solidFill>
              <a:schemeClr val="bg1"/>
            </a:solidFill>
          </a:endParaRPr>
        </a:p>
      </dgm:t>
    </dgm:pt>
    <dgm:pt modelId="{8FE307F9-DE57-4E06-818C-6C71AE743DD4}" type="parTrans" cxnId="{189B2BC7-5BDF-484B-AC1B-9D7591B1449D}">
      <dgm:prSet/>
      <dgm:spPr/>
      <dgm:t>
        <a:bodyPr/>
        <a:lstStyle/>
        <a:p>
          <a:pPr algn="just"/>
          <a:endParaRPr lang="en-US" sz="1400">
            <a:solidFill>
              <a:schemeClr val="tx1"/>
            </a:solidFill>
          </a:endParaRPr>
        </a:p>
      </dgm:t>
    </dgm:pt>
    <dgm:pt modelId="{03B5BF87-5606-4592-92D9-29276389763C}" type="sibTrans" cxnId="{189B2BC7-5BDF-484B-AC1B-9D7591B1449D}">
      <dgm:prSet/>
      <dgm:spPr/>
      <dgm:t>
        <a:bodyPr/>
        <a:lstStyle/>
        <a:p>
          <a:pPr algn="just"/>
          <a:endParaRPr lang="en-US" sz="1400">
            <a:solidFill>
              <a:schemeClr val="tx1"/>
            </a:solidFill>
          </a:endParaRPr>
        </a:p>
      </dgm:t>
    </dgm:pt>
    <dgm:pt modelId="{80A104D1-774D-42BE-9DF5-2EF78B487867}">
      <dgm:prSet phldrT="[Text]" custT="1"/>
      <dgm:spPr/>
      <dgm:t>
        <a:bodyPr/>
        <a:lstStyle/>
        <a:p>
          <a:pPr algn="just"/>
          <a:r>
            <a:rPr lang="en-US" sz="1400" dirty="0" smtClean="0">
              <a:solidFill>
                <a:schemeClr val="bg1"/>
              </a:solidFill>
            </a:rPr>
            <a:t>NMIU will monitor every Stage of the program on behalf of the Development Commissioner (MSME)</a:t>
          </a:r>
          <a:endParaRPr lang="en-US" sz="1400" dirty="0">
            <a:solidFill>
              <a:schemeClr val="bg1"/>
            </a:solidFill>
          </a:endParaRPr>
        </a:p>
      </dgm:t>
    </dgm:pt>
    <dgm:pt modelId="{B484AD12-BD4D-4410-B471-32C8C283BA44}" type="parTrans" cxnId="{30F057B1-4738-42F0-8423-61E519B1FE72}">
      <dgm:prSet/>
      <dgm:spPr/>
      <dgm:t>
        <a:bodyPr/>
        <a:lstStyle/>
        <a:p>
          <a:pPr algn="just"/>
          <a:endParaRPr lang="en-US" sz="1400">
            <a:solidFill>
              <a:schemeClr val="tx1"/>
            </a:solidFill>
          </a:endParaRPr>
        </a:p>
      </dgm:t>
    </dgm:pt>
    <dgm:pt modelId="{AFA0171F-7B4E-4C91-878E-5472D154BBFE}" type="sibTrans" cxnId="{30F057B1-4738-42F0-8423-61E519B1FE72}">
      <dgm:prSet/>
      <dgm:spPr/>
      <dgm:t>
        <a:bodyPr/>
        <a:lstStyle/>
        <a:p>
          <a:pPr algn="just"/>
          <a:endParaRPr lang="en-US" sz="1400">
            <a:solidFill>
              <a:schemeClr val="tx1"/>
            </a:solidFill>
          </a:endParaRPr>
        </a:p>
      </dgm:t>
    </dgm:pt>
    <dgm:pt modelId="{07AD04E4-D3B1-4E84-9ED0-323E406CD2F1}">
      <dgm:prSet custT="1"/>
      <dgm:spPr/>
      <dgm:t>
        <a:bodyPr/>
        <a:lstStyle/>
        <a:p>
          <a:pPr algn="just"/>
          <a:r>
            <a:rPr lang="en-US" sz="1400" dirty="0" smtClean="0">
              <a:solidFill>
                <a:schemeClr val="bg1"/>
              </a:solidFill>
            </a:rPr>
            <a:t>The field level office / project offices of the NMIU will function as </a:t>
          </a:r>
          <a:r>
            <a:rPr lang="en-US" sz="1400" b="1" dirty="0" smtClean="0">
              <a:solidFill>
                <a:schemeClr val="bg1"/>
              </a:solidFill>
            </a:rPr>
            <a:t>Implementing Agency    (IA)</a:t>
          </a:r>
          <a:r>
            <a:rPr lang="en-US" sz="1400" dirty="0" smtClean="0">
              <a:solidFill>
                <a:schemeClr val="bg1"/>
              </a:solidFill>
            </a:rPr>
            <a:t> for implementation of the projects</a:t>
          </a:r>
          <a:endParaRPr lang="en-US" sz="1400" dirty="0">
            <a:solidFill>
              <a:schemeClr val="bg1"/>
            </a:solidFill>
          </a:endParaRPr>
        </a:p>
      </dgm:t>
    </dgm:pt>
    <dgm:pt modelId="{52E6F3E4-EB4E-47D1-B3E1-1D67C753A97B}" type="parTrans" cxnId="{218C1491-B9DA-4687-9A38-8A4DA38B0475}">
      <dgm:prSet/>
      <dgm:spPr/>
      <dgm:t>
        <a:bodyPr/>
        <a:lstStyle/>
        <a:p>
          <a:pPr algn="just"/>
          <a:endParaRPr lang="en-US" sz="1400"/>
        </a:p>
      </dgm:t>
    </dgm:pt>
    <dgm:pt modelId="{46246C45-CB45-4FA2-BADF-7477AA9451DE}" type="sibTrans" cxnId="{218C1491-B9DA-4687-9A38-8A4DA38B0475}">
      <dgm:prSet/>
      <dgm:spPr/>
      <dgm:t>
        <a:bodyPr/>
        <a:lstStyle/>
        <a:p>
          <a:pPr algn="just"/>
          <a:endParaRPr lang="en-US" sz="1400"/>
        </a:p>
      </dgm:t>
    </dgm:pt>
    <dgm:pt modelId="{A09D54F5-EF10-49A7-8ABD-D7B9F26854AF}">
      <dgm:prSet custT="1"/>
      <dgm:spPr/>
      <dgm:t>
        <a:bodyPr/>
        <a:lstStyle/>
        <a:p>
          <a:pPr algn="just"/>
          <a:r>
            <a:rPr lang="en-US" sz="1400" dirty="0" smtClean="0">
              <a:solidFill>
                <a:schemeClr val="bg1"/>
              </a:solidFill>
            </a:rPr>
            <a:t>These IAs will discharge day to day activities for smooth and effective implementation of the projects. IAs will coordinate with LMC, cluster units, concerned associations, NMIU, MSME – DI etc. </a:t>
          </a:r>
          <a:endParaRPr lang="en-US" sz="1400" dirty="0">
            <a:solidFill>
              <a:schemeClr val="bg1"/>
            </a:solidFill>
          </a:endParaRPr>
        </a:p>
      </dgm:t>
    </dgm:pt>
    <dgm:pt modelId="{E3EA0E4A-5431-4CBF-9A33-1B0C0FF00185}" type="parTrans" cxnId="{CC39B073-A1C4-4F93-B245-F80439687EDE}">
      <dgm:prSet/>
      <dgm:spPr/>
      <dgm:t>
        <a:bodyPr/>
        <a:lstStyle/>
        <a:p>
          <a:pPr algn="just"/>
          <a:endParaRPr lang="en-US" sz="1400"/>
        </a:p>
      </dgm:t>
    </dgm:pt>
    <dgm:pt modelId="{657CDC00-AFE7-47F0-B2DA-7D6219C9E2C8}" type="sibTrans" cxnId="{CC39B073-A1C4-4F93-B245-F80439687EDE}">
      <dgm:prSet/>
      <dgm:spPr/>
      <dgm:t>
        <a:bodyPr/>
        <a:lstStyle/>
        <a:p>
          <a:pPr algn="just"/>
          <a:endParaRPr lang="en-US" sz="1400"/>
        </a:p>
      </dgm:t>
    </dgm:pt>
    <dgm:pt modelId="{A9D19542-07A2-4137-B606-9D2A0D7D8043}">
      <dgm:prSet custT="1"/>
      <dgm:spPr/>
      <dgm:t>
        <a:bodyPr/>
        <a:lstStyle/>
        <a:p>
          <a:pPr algn="just"/>
          <a:r>
            <a:rPr lang="en-US" sz="1400" dirty="0" smtClean="0">
              <a:solidFill>
                <a:schemeClr val="tx1"/>
              </a:solidFill>
            </a:rPr>
            <a:t>LMCs and IAs will submit progress report to NMIU which in turn will send consolidated report to the office of DC MSME.  The end of the project reports may be prepared to show the tangible results obtained during the implementation of the LM Interventions</a:t>
          </a:r>
          <a:endParaRPr lang="en-US" sz="1400" dirty="0">
            <a:solidFill>
              <a:schemeClr val="tx1"/>
            </a:solidFill>
          </a:endParaRPr>
        </a:p>
      </dgm:t>
    </dgm:pt>
    <dgm:pt modelId="{06F96DE1-B1EE-4939-9C2F-8B0059797410}" type="parTrans" cxnId="{F527EFFC-F6DE-4389-8FA0-CCA05D64A031}">
      <dgm:prSet/>
      <dgm:spPr/>
      <dgm:t>
        <a:bodyPr/>
        <a:lstStyle/>
        <a:p>
          <a:pPr algn="just"/>
          <a:endParaRPr lang="en-US" sz="1400"/>
        </a:p>
      </dgm:t>
    </dgm:pt>
    <dgm:pt modelId="{C3525399-20EC-4C1E-8AD0-D49A0F8EB67E}" type="sibTrans" cxnId="{F527EFFC-F6DE-4389-8FA0-CCA05D64A031}">
      <dgm:prSet/>
      <dgm:spPr/>
      <dgm:t>
        <a:bodyPr/>
        <a:lstStyle/>
        <a:p>
          <a:pPr algn="just"/>
          <a:endParaRPr lang="en-US" sz="1400"/>
        </a:p>
      </dgm:t>
    </dgm:pt>
    <dgm:pt modelId="{FBF36DF4-4797-4725-A168-4FE47897C8BB}" type="pres">
      <dgm:prSet presAssocID="{9AD899CD-6E38-4001-8ACC-0F71C82127F7}" presName="Name0" presStyleCnt="0">
        <dgm:presLayoutVars>
          <dgm:dir/>
          <dgm:animLvl val="lvl"/>
          <dgm:resizeHandles val="exact"/>
        </dgm:presLayoutVars>
      </dgm:prSet>
      <dgm:spPr/>
      <dgm:t>
        <a:bodyPr/>
        <a:lstStyle/>
        <a:p>
          <a:endParaRPr lang="en-US"/>
        </a:p>
      </dgm:t>
    </dgm:pt>
    <dgm:pt modelId="{151B2BB8-E985-4FCC-B423-D1C074EC2947}" type="pres">
      <dgm:prSet presAssocID="{A9D19542-07A2-4137-B606-9D2A0D7D8043}" presName="boxAndChildren" presStyleCnt="0"/>
      <dgm:spPr/>
    </dgm:pt>
    <dgm:pt modelId="{812F2467-198F-4952-BB50-3FD795569EC4}" type="pres">
      <dgm:prSet presAssocID="{A9D19542-07A2-4137-B606-9D2A0D7D8043}" presName="parentTextBox" presStyleLbl="node1" presStyleIdx="0" presStyleCnt="6"/>
      <dgm:spPr/>
      <dgm:t>
        <a:bodyPr/>
        <a:lstStyle/>
        <a:p>
          <a:endParaRPr lang="en-US"/>
        </a:p>
      </dgm:t>
    </dgm:pt>
    <dgm:pt modelId="{452860EB-493B-47CB-9837-8C26B85EE538}" type="pres">
      <dgm:prSet presAssocID="{657CDC00-AFE7-47F0-B2DA-7D6219C9E2C8}" presName="sp" presStyleCnt="0"/>
      <dgm:spPr/>
    </dgm:pt>
    <dgm:pt modelId="{6F071349-788E-4775-9A72-8F6777C7DBC5}" type="pres">
      <dgm:prSet presAssocID="{A09D54F5-EF10-49A7-8ABD-D7B9F26854AF}" presName="arrowAndChildren" presStyleCnt="0"/>
      <dgm:spPr/>
    </dgm:pt>
    <dgm:pt modelId="{516AD777-010B-4244-96AC-9E97E241D5C5}" type="pres">
      <dgm:prSet presAssocID="{A09D54F5-EF10-49A7-8ABD-D7B9F26854AF}" presName="parentTextArrow" presStyleLbl="node1" presStyleIdx="1" presStyleCnt="6"/>
      <dgm:spPr/>
      <dgm:t>
        <a:bodyPr/>
        <a:lstStyle/>
        <a:p>
          <a:endParaRPr lang="en-US"/>
        </a:p>
      </dgm:t>
    </dgm:pt>
    <dgm:pt modelId="{FD8268F6-AE8B-47D5-AAEC-E098CB283233}" type="pres">
      <dgm:prSet presAssocID="{46246C45-CB45-4FA2-BADF-7477AA9451DE}" presName="sp" presStyleCnt="0"/>
      <dgm:spPr/>
    </dgm:pt>
    <dgm:pt modelId="{E591256B-1155-4DBE-9B3D-7982FA32FDE6}" type="pres">
      <dgm:prSet presAssocID="{07AD04E4-D3B1-4E84-9ED0-323E406CD2F1}" presName="arrowAndChildren" presStyleCnt="0"/>
      <dgm:spPr/>
    </dgm:pt>
    <dgm:pt modelId="{BB16FF7D-3EB2-4F19-95B0-97A65A07E457}" type="pres">
      <dgm:prSet presAssocID="{07AD04E4-D3B1-4E84-9ED0-323E406CD2F1}" presName="parentTextArrow" presStyleLbl="node1" presStyleIdx="2" presStyleCnt="6"/>
      <dgm:spPr/>
      <dgm:t>
        <a:bodyPr/>
        <a:lstStyle/>
        <a:p>
          <a:endParaRPr lang="en-US"/>
        </a:p>
      </dgm:t>
    </dgm:pt>
    <dgm:pt modelId="{07099B03-CF63-4FA9-A24F-5BC49A956E1E}" type="pres">
      <dgm:prSet presAssocID="{AFA0171F-7B4E-4C91-878E-5472D154BBFE}" presName="sp" presStyleCnt="0"/>
      <dgm:spPr/>
    </dgm:pt>
    <dgm:pt modelId="{B3B25FF7-3EC0-411D-8DA7-53A7DAE4EF72}" type="pres">
      <dgm:prSet presAssocID="{80A104D1-774D-42BE-9DF5-2EF78B487867}" presName="arrowAndChildren" presStyleCnt="0"/>
      <dgm:spPr/>
    </dgm:pt>
    <dgm:pt modelId="{741275AD-9EEA-4D0B-A101-2E9DBB4A13E5}" type="pres">
      <dgm:prSet presAssocID="{80A104D1-774D-42BE-9DF5-2EF78B487867}" presName="parentTextArrow" presStyleLbl="node1" presStyleIdx="3" presStyleCnt="6"/>
      <dgm:spPr/>
      <dgm:t>
        <a:bodyPr/>
        <a:lstStyle/>
        <a:p>
          <a:endParaRPr lang="en-US"/>
        </a:p>
      </dgm:t>
    </dgm:pt>
    <dgm:pt modelId="{05965D05-C413-4999-8F2F-BC6ED18CC756}" type="pres">
      <dgm:prSet presAssocID="{03B5BF87-5606-4592-92D9-29276389763C}" presName="sp" presStyleCnt="0"/>
      <dgm:spPr/>
    </dgm:pt>
    <dgm:pt modelId="{A819CD04-2531-41A7-AF99-D418B7976A61}" type="pres">
      <dgm:prSet presAssocID="{7C5ECCFB-8D1F-475F-848B-D23C98CDB340}" presName="arrowAndChildren" presStyleCnt="0"/>
      <dgm:spPr/>
    </dgm:pt>
    <dgm:pt modelId="{7C297838-D831-4463-A7DB-E5CEA1D7498B}" type="pres">
      <dgm:prSet presAssocID="{7C5ECCFB-8D1F-475F-848B-D23C98CDB340}" presName="parentTextArrow" presStyleLbl="node1" presStyleIdx="4" presStyleCnt="6"/>
      <dgm:spPr/>
      <dgm:t>
        <a:bodyPr/>
        <a:lstStyle/>
        <a:p>
          <a:endParaRPr lang="en-US"/>
        </a:p>
      </dgm:t>
    </dgm:pt>
    <dgm:pt modelId="{351881DA-BB18-4B54-9264-F0E620D649F8}" type="pres">
      <dgm:prSet presAssocID="{2B7C1ED9-6E98-4ED9-AA47-44A663039D27}" presName="sp" presStyleCnt="0"/>
      <dgm:spPr/>
    </dgm:pt>
    <dgm:pt modelId="{1FED8575-CF06-43E7-9C3A-6CD1D03C078D}" type="pres">
      <dgm:prSet presAssocID="{3E9701A2-5C7F-46D3-9A88-0E5B7F12A86E}" presName="arrowAndChildren" presStyleCnt="0"/>
      <dgm:spPr/>
    </dgm:pt>
    <dgm:pt modelId="{4EDE2D03-A54A-4CFB-80FC-78E485C03598}" type="pres">
      <dgm:prSet presAssocID="{3E9701A2-5C7F-46D3-9A88-0E5B7F12A86E}" presName="parentTextArrow" presStyleLbl="node1" presStyleIdx="5" presStyleCnt="6"/>
      <dgm:spPr/>
      <dgm:t>
        <a:bodyPr/>
        <a:lstStyle/>
        <a:p>
          <a:endParaRPr lang="en-US"/>
        </a:p>
      </dgm:t>
    </dgm:pt>
  </dgm:ptLst>
  <dgm:cxnLst>
    <dgm:cxn modelId="{0E39C2E7-AF43-4E21-A986-530FC89001E0}" type="presOf" srcId="{80A104D1-774D-42BE-9DF5-2EF78B487867}" destId="{741275AD-9EEA-4D0B-A101-2E9DBB4A13E5}" srcOrd="0" destOrd="0" presId="urn:microsoft.com/office/officeart/2005/8/layout/process4"/>
    <dgm:cxn modelId="{218C1491-B9DA-4687-9A38-8A4DA38B0475}" srcId="{9AD899CD-6E38-4001-8ACC-0F71C82127F7}" destId="{07AD04E4-D3B1-4E84-9ED0-323E406CD2F1}" srcOrd="3" destOrd="0" parTransId="{52E6F3E4-EB4E-47D1-B3E1-1D67C753A97B}" sibTransId="{46246C45-CB45-4FA2-BADF-7477AA9451DE}"/>
    <dgm:cxn modelId="{30F057B1-4738-42F0-8423-61E519B1FE72}" srcId="{9AD899CD-6E38-4001-8ACC-0F71C82127F7}" destId="{80A104D1-774D-42BE-9DF5-2EF78B487867}" srcOrd="2" destOrd="0" parTransId="{B484AD12-BD4D-4410-B471-32C8C283BA44}" sibTransId="{AFA0171F-7B4E-4C91-878E-5472D154BBFE}"/>
    <dgm:cxn modelId="{279538C2-7AB5-4328-9A25-B3F332C2E22D}" type="presOf" srcId="{07AD04E4-D3B1-4E84-9ED0-323E406CD2F1}" destId="{BB16FF7D-3EB2-4F19-95B0-97A65A07E457}" srcOrd="0" destOrd="0" presId="urn:microsoft.com/office/officeart/2005/8/layout/process4"/>
    <dgm:cxn modelId="{189B2BC7-5BDF-484B-AC1B-9D7591B1449D}" srcId="{9AD899CD-6E38-4001-8ACC-0F71C82127F7}" destId="{7C5ECCFB-8D1F-475F-848B-D23C98CDB340}" srcOrd="1" destOrd="0" parTransId="{8FE307F9-DE57-4E06-818C-6C71AE743DD4}" sibTransId="{03B5BF87-5606-4592-92D9-29276389763C}"/>
    <dgm:cxn modelId="{5F71C3D0-A346-4B43-9F6E-4F46067CAF26}" type="presOf" srcId="{A9D19542-07A2-4137-B606-9D2A0D7D8043}" destId="{812F2467-198F-4952-BB50-3FD795569EC4}" srcOrd="0" destOrd="0" presId="urn:microsoft.com/office/officeart/2005/8/layout/process4"/>
    <dgm:cxn modelId="{F160C64C-FEBA-4101-8BB0-9505A69CB034}" type="presOf" srcId="{A09D54F5-EF10-49A7-8ABD-D7B9F26854AF}" destId="{516AD777-010B-4244-96AC-9E97E241D5C5}" srcOrd="0" destOrd="0" presId="urn:microsoft.com/office/officeart/2005/8/layout/process4"/>
    <dgm:cxn modelId="{FEFB737F-D0AE-44A0-B730-B728FCE43A99}" type="presOf" srcId="{9AD899CD-6E38-4001-8ACC-0F71C82127F7}" destId="{FBF36DF4-4797-4725-A168-4FE47897C8BB}" srcOrd="0" destOrd="0" presId="urn:microsoft.com/office/officeart/2005/8/layout/process4"/>
    <dgm:cxn modelId="{F527EFFC-F6DE-4389-8FA0-CCA05D64A031}" srcId="{9AD899CD-6E38-4001-8ACC-0F71C82127F7}" destId="{A9D19542-07A2-4137-B606-9D2A0D7D8043}" srcOrd="5" destOrd="0" parTransId="{06F96DE1-B1EE-4939-9C2F-8B0059797410}" sibTransId="{C3525399-20EC-4C1E-8AD0-D49A0F8EB67E}"/>
    <dgm:cxn modelId="{0957CF01-FEDC-4F8E-8B5F-AC4D9EE0A608}" srcId="{9AD899CD-6E38-4001-8ACC-0F71C82127F7}" destId="{3E9701A2-5C7F-46D3-9A88-0E5B7F12A86E}" srcOrd="0" destOrd="0" parTransId="{5BF85605-B2BD-489C-A913-266CE8677946}" sibTransId="{2B7C1ED9-6E98-4ED9-AA47-44A663039D27}"/>
    <dgm:cxn modelId="{CC39B073-A1C4-4F93-B245-F80439687EDE}" srcId="{9AD899CD-6E38-4001-8ACC-0F71C82127F7}" destId="{A09D54F5-EF10-49A7-8ABD-D7B9F26854AF}" srcOrd="4" destOrd="0" parTransId="{E3EA0E4A-5431-4CBF-9A33-1B0C0FF00185}" sibTransId="{657CDC00-AFE7-47F0-B2DA-7D6219C9E2C8}"/>
    <dgm:cxn modelId="{6314A961-BA5F-4FDE-B46B-4BBEA96DCECF}" type="presOf" srcId="{7C5ECCFB-8D1F-475F-848B-D23C98CDB340}" destId="{7C297838-D831-4463-A7DB-E5CEA1D7498B}" srcOrd="0" destOrd="0" presId="urn:microsoft.com/office/officeart/2005/8/layout/process4"/>
    <dgm:cxn modelId="{41F542E5-6A4E-4AF4-B81F-B52CB3CC6E11}" type="presOf" srcId="{3E9701A2-5C7F-46D3-9A88-0E5B7F12A86E}" destId="{4EDE2D03-A54A-4CFB-80FC-78E485C03598}" srcOrd="0" destOrd="0" presId="urn:microsoft.com/office/officeart/2005/8/layout/process4"/>
    <dgm:cxn modelId="{5B6F2D5C-D4A9-4B71-92E5-778D437FC86B}" type="presParOf" srcId="{FBF36DF4-4797-4725-A168-4FE47897C8BB}" destId="{151B2BB8-E985-4FCC-B423-D1C074EC2947}" srcOrd="0" destOrd="0" presId="urn:microsoft.com/office/officeart/2005/8/layout/process4"/>
    <dgm:cxn modelId="{B543E7EB-F7C2-45E6-B6C1-D1E1F601D78F}" type="presParOf" srcId="{151B2BB8-E985-4FCC-B423-D1C074EC2947}" destId="{812F2467-198F-4952-BB50-3FD795569EC4}" srcOrd="0" destOrd="0" presId="urn:microsoft.com/office/officeart/2005/8/layout/process4"/>
    <dgm:cxn modelId="{6256E2D0-3A00-49C0-99F5-6E612C86CCFB}" type="presParOf" srcId="{FBF36DF4-4797-4725-A168-4FE47897C8BB}" destId="{452860EB-493B-47CB-9837-8C26B85EE538}" srcOrd="1" destOrd="0" presId="urn:microsoft.com/office/officeart/2005/8/layout/process4"/>
    <dgm:cxn modelId="{3755CBDB-60D9-4C36-983B-EB9D89DB7002}" type="presParOf" srcId="{FBF36DF4-4797-4725-A168-4FE47897C8BB}" destId="{6F071349-788E-4775-9A72-8F6777C7DBC5}" srcOrd="2" destOrd="0" presId="urn:microsoft.com/office/officeart/2005/8/layout/process4"/>
    <dgm:cxn modelId="{6785E321-A673-47E1-8869-CDBC0ECDB47B}" type="presParOf" srcId="{6F071349-788E-4775-9A72-8F6777C7DBC5}" destId="{516AD777-010B-4244-96AC-9E97E241D5C5}" srcOrd="0" destOrd="0" presId="urn:microsoft.com/office/officeart/2005/8/layout/process4"/>
    <dgm:cxn modelId="{B921D2A2-B1AE-49C4-A685-E9B6E51CEA6E}" type="presParOf" srcId="{FBF36DF4-4797-4725-A168-4FE47897C8BB}" destId="{FD8268F6-AE8B-47D5-AAEC-E098CB283233}" srcOrd="3" destOrd="0" presId="urn:microsoft.com/office/officeart/2005/8/layout/process4"/>
    <dgm:cxn modelId="{2F94AB71-E2FE-41E4-817E-0CBA6E459B6F}" type="presParOf" srcId="{FBF36DF4-4797-4725-A168-4FE47897C8BB}" destId="{E591256B-1155-4DBE-9B3D-7982FA32FDE6}" srcOrd="4" destOrd="0" presId="urn:microsoft.com/office/officeart/2005/8/layout/process4"/>
    <dgm:cxn modelId="{F21CD276-9699-44AA-95E6-D53B7E64F37D}" type="presParOf" srcId="{E591256B-1155-4DBE-9B3D-7982FA32FDE6}" destId="{BB16FF7D-3EB2-4F19-95B0-97A65A07E457}" srcOrd="0" destOrd="0" presId="urn:microsoft.com/office/officeart/2005/8/layout/process4"/>
    <dgm:cxn modelId="{E3541D26-D253-4DE8-9EB8-31CFE83B9EDF}" type="presParOf" srcId="{FBF36DF4-4797-4725-A168-4FE47897C8BB}" destId="{07099B03-CF63-4FA9-A24F-5BC49A956E1E}" srcOrd="5" destOrd="0" presId="urn:microsoft.com/office/officeart/2005/8/layout/process4"/>
    <dgm:cxn modelId="{AB17BEF4-D883-4788-91F1-88298048272E}" type="presParOf" srcId="{FBF36DF4-4797-4725-A168-4FE47897C8BB}" destId="{B3B25FF7-3EC0-411D-8DA7-53A7DAE4EF72}" srcOrd="6" destOrd="0" presId="urn:microsoft.com/office/officeart/2005/8/layout/process4"/>
    <dgm:cxn modelId="{527CE6E1-BD0E-4CA4-BD31-26CE148AD7B8}" type="presParOf" srcId="{B3B25FF7-3EC0-411D-8DA7-53A7DAE4EF72}" destId="{741275AD-9EEA-4D0B-A101-2E9DBB4A13E5}" srcOrd="0" destOrd="0" presId="urn:microsoft.com/office/officeart/2005/8/layout/process4"/>
    <dgm:cxn modelId="{A53EC6A9-F010-4D46-8362-FCBBEDA703EE}" type="presParOf" srcId="{FBF36DF4-4797-4725-A168-4FE47897C8BB}" destId="{05965D05-C413-4999-8F2F-BC6ED18CC756}" srcOrd="7" destOrd="0" presId="urn:microsoft.com/office/officeart/2005/8/layout/process4"/>
    <dgm:cxn modelId="{42D63006-0F76-4E23-939E-AB85106DFC2C}" type="presParOf" srcId="{FBF36DF4-4797-4725-A168-4FE47897C8BB}" destId="{A819CD04-2531-41A7-AF99-D418B7976A61}" srcOrd="8" destOrd="0" presId="urn:microsoft.com/office/officeart/2005/8/layout/process4"/>
    <dgm:cxn modelId="{A8AAA4C6-B5CF-4811-9D61-503DBEEAAFA1}" type="presParOf" srcId="{A819CD04-2531-41A7-AF99-D418B7976A61}" destId="{7C297838-D831-4463-A7DB-E5CEA1D7498B}" srcOrd="0" destOrd="0" presId="urn:microsoft.com/office/officeart/2005/8/layout/process4"/>
    <dgm:cxn modelId="{D3D5478C-A913-4403-97DF-64783397DC0F}" type="presParOf" srcId="{FBF36DF4-4797-4725-A168-4FE47897C8BB}" destId="{351881DA-BB18-4B54-9264-F0E620D649F8}" srcOrd="9" destOrd="0" presId="urn:microsoft.com/office/officeart/2005/8/layout/process4"/>
    <dgm:cxn modelId="{EA016082-2961-4598-B4B9-697B5FCE17EF}" type="presParOf" srcId="{FBF36DF4-4797-4725-A168-4FE47897C8BB}" destId="{1FED8575-CF06-43E7-9C3A-6CD1D03C078D}" srcOrd="10" destOrd="0" presId="urn:microsoft.com/office/officeart/2005/8/layout/process4"/>
    <dgm:cxn modelId="{E29EDE9A-ABED-4BE5-847C-5B97DA96FED6}" type="presParOf" srcId="{1FED8575-CF06-43E7-9C3A-6CD1D03C078D}" destId="{4EDE2D03-A54A-4CFB-80FC-78E485C0359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277CFC5-8B29-4108-8F59-D4F9810EE646}" type="doc">
      <dgm:prSet loTypeId="urn:microsoft.com/office/officeart/2005/8/layout/hProcess9" loCatId="process" qsTypeId="urn:microsoft.com/office/officeart/2005/8/quickstyle/simple1" qsCatId="simple" csTypeId="urn:microsoft.com/office/officeart/2005/8/colors/accent2_3" csCatId="accent2" phldr="1"/>
      <dgm:spPr/>
    </dgm:pt>
    <dgm:pt modelId="{354EE383-3D30-4BC1-AE7B-583EDA058481}">
      <dgm:prSet phldrT="[Text]" custT="1"/>
      <dgm:spPr/>
      <dgm:t>
        <a:bodyPr/>
        <a:lstStyle/>
        <a:p>
          <a:pPr algn="just"/>
          <a:r>
            <a:rPr lang="en-US" sz="1400" dirty="0" smtClean="0">
              <a:solidFill>
                <a:schemeClr val="tx1"/>
              </a:solidFill>
            </a:rPr>
            <a:t>At the highest level, SSC will guide, review, monitor and provide overall direction for implementation of the scheme and will be headed by DC (MSME). SSC will have Overall responsibility for policy formulation, scheme implementation and monitoring. </a:t>
          </a:r>
          <a:endParaRPr lang="en-US" sz="1400" dirty="0">
            <a:solidFill>
              <a:schemeClr val="tx1"/>
            </a:solidFill>
          </a:endParaRPr>
        </a:p>
      </dgm:t>
    </dgm:pt>
    <dgm:pt modelId="{C2E4B78B-EAEF-4B0E-9AC1-0FED3042D66E}" type="parTrans" cxnId="{357569D4-66EF-4959-804C-369B5D4F356B}">
      <dgm:prSet/>
      <dgm:spPr/>
      <dgm:t>
        <a:bodyPr/>
        <a:lstStyle/>
        <a:p>
          <a:endParaRPr lang="en-US">
            <a:solidFill>
              <a:schemeClr val="tx1"/>
            </a:solidFill>
          </a:endParaRPr>
        </a:p>
      </dgm:t>
    </dgm:pt>
    <dgm:pt modelId="{0C9F003B-BF51-40D5-906C-2253B6BBE60E}" type="sibTrans" cxnId="{357569D4-66EF-4959-804C-369B5D4F356B}">
      <dgm:prSet/>
      <dgm:spPr/>
      <dgm:t>
        <a:bodyPr/>
        <a:lstStyle/>
        <a:p>
          <a:endParaRPr lang="en-US">
            <a:solidFill>
              <a:schemeClr val="tx1"/>
            </a:solidFill>
          </a:endParaRPr>
        </a:p>
      </dgm:t>
    </dgm:pt>
    <dgm:pt modelId="{061D0468-E196-4367-B7B4-609A6FA500AC}">
      <dgm:prSet phldrT="[Text]" custT="1"/>
      <dgm:spPr/>
      <dgm:t>
        <a:bodyPr/>
        <a:lstStyle/>
        <a:p>
          <a:r>
            <a:rPr lang="en-US" sz="1400" dirty="0" smtClean="0">
              <a:solidFill>
                <a:schemeClr val="tx1"/>
              </a:solidFill>
            </a:rPr>
            <a:t>It will be empowered to take all Key decisions related to the Scheme and approve minor modifications / procedural changes in the guidelines for operational expediency</a:t>
          </a:r>
          <a:endParaRPr lang="en-US" sz="1400" dirty="0">
            <a:solidFill>
              <a:schemeClr val="tx1"/>
            </a:solidFill>
          </a:endParaRPr>
        </a:p>
      </dgm:t>
    </dgm:pt>
    <dgm:pt modelId="{25C38F42-C682-45BF-9119-0DA594284895}" type="parTrans" cxnId="{0762733D-6104-44D8-A5DE-3666F5C8B5B7}">
      <dgm:prSet/>
      <dgm:spPr/>
      <dgm:t>
        <a:bodyPr/>
        <a:lstStyle/>
        <a:p>
          <a:endParaRPr lang="en-US">
            <a:solidFill>
              <a:schemeClr val="tx1"/>
            </a:solidFill>
          </a:endParaRPr>
        </a:p>
      </dgm:t>
    </dgm:pt>
    <dgm:pt modelId="{1148EE38-81AA-4BA9-A1E4-BDCBE76BD463}" type="sibTrans" cxnId="{0762733D-6104-44D8-A5DE-3666F5C8B5B7}">
      <dgm:prSet/>
      <dgm:spPr/>
      <dgm:t>
        <a:bodyPr/>
        <a:lstStyle/>
        <a:p>
          <a:endParaRPr lang="en-US">
            <a:solidFill>
              <a:schemeClr val="tx1"/>
            </a:solidFill>
          </a:endParaRPr>
        </a:p>
      </dgm:t>
    </dgm:pt>
    <dgm:pt modelId="{115C150F-AD78-48ED-A910-55189E5BDEF0}">
      <dgm:prSet phldrT="[Text]" custT="1"/>
      <dgm:spPr/>
      <dgm:t>
        <a:bodyPr/>
        <a:lstStyle/>
        <a:p>
          <a:r>
            <a:rPr lang="en-US" sz="1400" smtClean="0">
              <a:solidFill>
                <a:schemeClr val="tx1"/>
              </a:solidFill>
            </a:rPr>
            <a:t>SSC would deliberate on the issues put up by NMIU. It would laid down detailed implementation Strategy for NMIU.</a:t>
          </a:r>
          <a:endParaRPr lang="en-US" sz="1400" dirty="0">
            <a:solidFill>
              <a:schemeClr val="tx1"/>
            </a:solidFill>
          </a:endParaRPr>
        </a:p>
      </dgm:t>
    </dgm:pt>
    <dgm:pt modelId="{A60CA042-6ADB-4E75-9355-4D58AA1EA386}" type="parTrans" cxnId="{1FD1BF93-5C96-4798-B547-801FA886B981}">
      <dgm:prSet/>
      <dgm:spPr/>
      <dgm:t>
        <a:bodyPr/>
        <a:lstStyle/>
        <a:p>
          <a:endParaRPr lang="en-US">
            <a:solidFill>
              <a:schemeClr val="tx1"/>
            </a:solidFill>
          </a:endParaRPr>
        </a:p>
      </dgm:t>
    </dgm:pt>
    <dgm:pt modelId="{7B5E2DAE-568C-4C99-8A9E-B3C2FF20D3DD}" type="sibTrans" cxnId="{1FD1BF93-5C96-4798-B547-801FA886B981}">
      <dgm:prSet/>
      <dgm:spPr/>
      <dgm:t>
        <a:bodyPr/>
        <a:lstStyle/>
        <a:p>
          <a:endParaRPr lang="en-US">
            <a:solidFill>
              <a:schemeClr val="tx1"/>
            </a:solidFill>
          </a:endParaRPr>
        </a:p>
      </dgm:t>
    </dgm:pt>
    <dgm:pt modelId="{DFBD83C8-3868-4E37-A01D-0C53DFF97107}" type="pres">
      <dgm:prSet presAssocID="{A277CFC5-8B29-4108-8F59-D4F9810EE646}" presName="CompostProcess" presStyleCnt="0">
        <dgm:presLayoutVars>
          <dgm:dir/>
          <dgm:resizeHandles val="exact"/>
        </dgm:presLayoutVars>
      </dgm:prSet>
      <dgm:spPr/>
    </dgm:pt>
    <dgm:pt modelId="{C4321324-DFA3-4049-8DA6-9F532DAD5534}" type="pres">
      <dgm:prSet presAssocID="{A277CFC5-8B29-4108-8F59-D4F9810EE646}" presName="arrow" presStyleLbl="bgShp" presStyleIdx="0" presStyleCnt="1"/>
      <dgm:spPr/>
    </dgm:pt>
    <dgm:pt modelId="{7F6DC435-217D-4678-8598-B461F0E6E6A9}" type="pres">
      <dgm:prSet presAssocID="{A277CFC5-8B29-4108-8F59-D4F9810EE646}" presName="linearProcess" presStyleCnt="0"/>
      <dgm:spPr/>
    </dgm:pt>
    <dgm:pt modelId="{7DB84777-18CF-42E6-99BC-F21D284AC131}" type="pres">
      <dgm:prSet presAssocID="{354EE383-3D30-4BC1-AE7B-583EDA058481}" presName="textNode" presStyleLbl="node1" presStyleIdx="0" presStyleCnt="3" custScaleX="93226" custScaleY="223921" custLinFactNeighborX="49978" custLinFactNeighborY="-4202">
        <dgm:presLayoutVars>
          <dgm:bulletEnabled val="1"/>
        </dgm:presLayoutVars>
      </dgm:prSet>
      <dgm:spPr/>
      <dgm:t>
        <a:bodyPr/>
        <a:lstStyle/>
        <a:p>
          <a:endParaRPr lang="en-US"/>
        </a:p>
      </dgm:t>
    </dgm:pt>
    <dgm:pt modelId="{DCBF91C5-1909-48B6-ADAD-B7FCE79B62DE}" type="pres">
      <dgm:prSet presAssocID="{0C9F003B-BF51-40D5-906C-2253B6BBE60E}" presName="sibTrans" presStyleCnt="0"/>
      <dgm:spPr/>
    </dgm:pt>
    <dgm:pt modelId="{B114FC8D-8EBE-4822-AB6C-3FD00CCF930D}" type="pres">
      <dgm:prSet presAssocID="{061D0468-E196-4367-B7B4-609A6FA500AC}" presName="textNode" presStyleLbl="node1" presStyleIdx="1" presStyleCnt="3" custScaleX="96921" custScaleY="191874" custLinFactNeighborX="35887" custLinFactNeighborY="5420">
        <dgm:presLayoutVars>
          <dgm:bulletEnabled val="1"/>
        </dgm:presLayoutVars>
      </dgm:prSet>
      <dgm:spPr/>
      <dgm:t>
        <a:bodyPr/>
        <a:lstStyle/>
        <a:p>
          <a:endParaRPr lang="en-US"/>
        </a:p>
      </dgm:t>
    </dgm:pt>
    <dgm:pt modelId="{BB46E9B2-DAC6-4F51-9C0B-EEDAB3A639A5}" type="pres">
      <dgm:prSet presAssocID="{1148EE38-81AA-4BA9-A1E4-BDCBE76BD463}" presName="sibTrans" presStyleCnt="0"/>
      <dgm:spPr/>
    </dgm:pt>
    <dgm:pt modelId="{8F4F9C13-45D0-4131-90E9-D066EB30ADE1}" type="pres">
      <dgm:prSet presAssocID="{115C150F-AD78-48ED-A910-55189E5BDEF0}" presName="textNode" presStyleLbl="node1" presStyleIdx="2" presStyleCnt="3" custScaleX="95721" custScaleY="129311">
        <dgm:presLayoutVars>
          <dgm:bulletEnabled val="1"/>
        </dgm:presLayoutVars>
      </dgm:prSet>
      <dgm:spPr/>
      <dgm:t>
        <a:bodyPr/>
        <a:lstStyle/>
        <a:p>
          <a:endParaRPr lang="en-US"/>
        </a:p>
      </dgm:t>
    </dgm:pt>
  </dgm:ptLst>
  <dgm:cxnLst>
    <dgm:cxn modelId="{43929868-9913-4532-875F-3D8D5634E7E1}" type="presOf" srcId="{061D0468-E196-4367-B7B4-609A6FA500AC}" destId="{B114FC8D-8EBE-4822-AB6C-3FD00CCF930D}" srcOrd="0" destOrd="0" presId="urn:microsoft.com/office/officeart/2005/8/layout/hProcess9"/>
    <dgm:cxn modelId="{4254EBAF-3F5C-4115-A320-CAEA721A4C61}" type="presOf" srcId="{354EE383-3D30-4BC1-AE7B-583EDA058481}" destId="{7DB84777-18CF-42E6-99BC-F21D284AC131}" srcOrd="0" destOrd="0" presId="urn:microsoft.com/office/officeart/2005/8/layout/hProcess9"/>
    <dgm:cxn modelId="{0762733D-6104-44D8-A5DE-3666F5C8B5B7}" srcId="{A277CFC5-8B29-4108-8F59-D4F9810EE646}" destId="{061D0468-E196-4367-B7B4-609A6FA500AC}" srcOrd="1" destOrd="0" parTransId="{25C38F42-C682-45BF-9119-0DA594284895}" sibTransId="{1148EE38-81AA-4BA9-A1E4-BDCBE76BD463}"/>
    <dgm:cxn modelId="{357569D4-66EF-4959-804C-369B5D4F356B}" srcId="{A277CFC5-8B29-4108-8F59-D4F9810EE646}" destId="{354EE383-3D30-4BC1-AE7B-583EDA058481}" srcOrd="0" destOrd="0" parTransId="{C2E4B78B-EAEF-4B0E-9AC1-0FED3042D66E}" sibTransId="{0C9F003B-BF51-40D5-906C-2253B6BBE60E}"/>
    <dgm:cxn modelId="{1FD1BF93-5C96-4798-B547-801FA886B981}" srcId="{A277CFC5-8B29-4108-8F59-D4F9810EE646}" destId="{115C150F-AD78-48ED-A910-55189E5BDEF0}" srcOrd="2" destOrd="0" parTransId="{A60CA042-6ADB-4E75-9355-4D58AA1EA386}" sibTransId="{7B5E2DAE-568C-4C99-8A9E-B3C2FF20D3DD}"/>
    <dgm:cxn modelId="{BD2632D2-D00E-445C-8582-A9806102CFB1}" type="presOf" srcId="{A277CFC5-8B29-4108-8F59-D4F9810EE646}" destId="{DFBD83C8-3868-4E37-A01D-0C53DFF97107}" srcOrd="0" destOrd="0" presId="urn:microsoft.com/office/officeart/2005/8/layout/hProcess9"/>
    <dgm:cxn modelId="{86CC184E-1F48-4872-8FB4-2B71E6F22D7D}" type="presOf" srcId="{115C150F-AD78-48ED-A910-55189E5BDEF0}" destId="{8F4F9C13-45D0-4131-90E9-D066EB30ADE1}" srcOrd="0" destOrd="0" presId="urn:microsoft.com/office/officeart/2005/8/layout/hProcess9"/>
    <dgm:cxn modelId="{84D2B742-8C36-4B44-8A53-DA9677D5B90F}" type="presParOf" srcId="{DFBD83C8-3868-4E37-A01D-0C53DFF97107}" destId="{C4321324-DFA3-4049-8DA6-9F532DAD5534}" srcOrd="0" destOrd="0" presId="urn:microsoft.com/office/officeart/2005/8/layout/hProcess9"/>
    <dgm:cxn modelId="{5BF1C596-1F59-436C-97C0-880C8E8C06C1}" type="presParOf" srcId="{DFBD83C8-3868-4E37-A01D-0C53DFF97107}" destId="{7F6DC435-217D-4678-8598-B461F0E6E6A9}" srcOrd="1" destOrd="0" presId="urn:microsoft.com/office/officeart/2005/8/layout/hProcess9"/>
    <dgm:cxn modelId="{9B644424-E146-40D2-BF89-F862A77CAE9E}" type="presParOf" srcId="{7F6DC435-217D-4678-8598-B461F0E6E6A9}" destId="{7DB84777-18CF-42E6-99BC-F21D284AC131}" srcOrd="0" destOrd="0" presId="urn:microsoft.com/office/officeart/2005/8/layout/hProcess9"/>
    <dgm:cxn modelId="{6CB69AAF-CEEE-404D-82C5-67D0E56F70CD}" type="presParOf" srcId="{7F6DC435-217D-4678-8598-B461F0E6E6A9}" destId="{DCBF91C5-1909-48B6-ADAD-B7FCE79B62DE}" srcOrd="1" destOrd="0" presId="urn:microsoft.com/office/officeart/2005/8/layout/hProcess9"/>
    <dgm:cxn modelId="{DD09D60E-5813-404A-AE70-907ED4990D97}" type="presParOf" srcId="{7F6DC435-217D-4678-8598-B461F0E6E6A9}" destId="{B114FC8D-8EBE-4822-AB6C-3FD00CCF930D}" srcOrd="2" destOrd="0" presId="urn:microsoft.com/office/officeart/2005/8/layout/hProcess9"/>
    <dgm:cxn modelId="{1C265053-2B05-4305-951E-C76C23BF8AF8}" type="presParOf" srcId="{7F6DC435-217D-4678-8598-B461F0E6E6A9}" destId="{BB46E9B2-DAC6-4F51-9C0B-EEDAB3A639A5}" srcOrd="3" destOrd="0" presId="urn:microsoft.com/office/officeart/2005/8/layout/hProcess9"/>
    <dgm:cxn modelId="{C85E858A-154C-4C70-BDBE-DB947F49D0F1}" type="presParOf" srcId="{7F6DC435-217D-4678-8598-B461F0E6E6A9}" destId="{8F4F9C13-45D0-4131-90E9-D066EB30ADE1}"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FC7D6AF-23F9-4558-B566-D101F28FF36F}" type="doc">
      <dgm:prSet loTypeId="urn:microsoft.com/office/officeart/2005/8/layout/radial4" loCatId="relationship" qsTypeId="urn:microsoft.com/office/officeart/2005/8/quickstyle/simple1" qsCatId="simple" csTypeId="urn:microsoft.com/office/officeart/2005/8/colors/colorful2" csCatId="colorful" phldr="1"/>
      <dgm:spPr/>
      <dgm:t>
        <a:bodyPr/>
        <a:lstStyle/>
        <a:p>
          <a:endParaRPr lang="en-US"/>
        </a:p>
      </dgm:t>
    </dgm:pt>
    <dgm:pt modelId="{575C374D-F89F-4E78-A00F-5E36E844759B}">
      <dgm:prSet phldrT="[Text]"/>
      <dgm:spPr/>
      <dgm:t>
        <a:bodyPr/>
        <a:lstStyle/>
        <a:p>
          <a:pPr algn="just"/>
          <a:r>
            <a:rPr lang="en-US" dirty="0" smtClean="0"/>
            <a:t>Facilitate the beneficiary MSMEs to submit application for availing the scheme</a:t>
          </a:r>
          <a:endParaRPr lang="en-US" dirty="0"/>
        </a:p>
      </dgm:t>
    </dgm:pt>
    <dgm:pt modelId="{23261D5E-932E-4DCA-831D-E5D5175D071F}">
      <dgm:prSet phldrT="[Text]"/>
      <dgm:spPr/>
      <dgm:t>
        <a:bodyPr/>
        <a:lstStyle/>
        <a:p>
          <a:pPr algn="just"/>
          <a:r>
            <a:rPr lang="en-US" dirty="0" smtClean="0"/>
            <a:t>To Participate in 1</a:t>
          </a:r>
          <a:r>
            <a:rPr lang="en-US" baseline="30000" dirty="0" smtClean="0"/>
            <a:t>st</a:t>
          </a:r>
          <a:r>
            <a:rPr lang="en-US" dirty="0" smtClean="0"/>
            <a:t>, 3</a:t>
          </a:r>
          <a:r>
            <a:rPr lang="en-US" baseline="30000" dirty="0" smtClean="0"/>
            <a:t>rd</a:t>
          </a:r>
          <a:r>
            <a:rPr lang="en-US" dirty="0" smtClean="0"/>
            <a:t>  and 5</a:t>
          </a:r>
          <a:r>
            <a:rPr lang="en-US" baseline="30000" dirty="0" smtClean="0"/>
            <a:t>th</a:t>
          </a:r>
          <a:r>
            <a:rPr lang="en-US" dirty="0" smtClean="0"/>
            <a:t> audits of lean implementation jointly with NMIU</a:t>
          </a:r>
          <a:endParaRPr lang="en-US" dirty="0"/>
        </a:p>
      </dgm:t>
    </dgm:pt>
    <dgm:pt modelId="{DED7FC3C-6FE5-4AF8-87BC-3E8DB8EA7CDB}">
      <dgm:prSet phldrT="[Text]"/>
      <dgm:spPr/>
      <dgm:t>
        <a:bodyPr/>
        <a:lstStyle/>
        <a:p>
          <a:pPr algn="just"/>
          <a:r>
            <a:rPr lang="en-US" dirty="0" smtClean="0">
              <a:solidFill>
                <a:schemeClr val="tx1"/>
              </a:solidFill>
            </a:rPr>
            <a:t>To organize program in  coordination with NMIU, LMC, Associations, other stakeholders etc. </a:t>
          </a:r>
          <a:endParaRPr lang="en-US" dirty="0">
            <a:solidFill>
              <a:schemeClr val="tx1"/>
            </a:solidFill>
          </a:endParaRPr>
        </a:p>
      </dgm:t>
    </dgm:pt>
    <dgm:pt modelId="{61E222B3-0EDD-4C20-B042-02E2D84303E1}">
      <dgm:prSet phldrT="[Text]"/>
      <dgm:spPr/>
      <dgm:t>
        <a:bodyPr/>
        <a:lstStyle/>
        <a:p>
          <a:r>
            <a:rPr lang="en-US" dirty="0" smtClean="0"/>
            <a:t>MSME -DI</a:t>
          </a:r>
          <a:endParaRPr lang="en-US" dirty="0"/>
        </a:p>
      </dgm:t>
    </dgm:pt>
    <dgm:pt modelId="{C03A8403-27FE-4192-9A65-469E00448760}" type="sibTrans" cxnId="{2C88C720-0BF2-4A16-AAF0-43DD59C0FE16}">
      <dgm:prSet/>
      <dgm:spPr/>
      <dgm:t>
        <a:bodyPr/>
        <a:lstStyle/>
        <a:p>
          <a:endParaRPr lang="en-US"/>
        </a:p>
      </dgm:t>
    </dgm:pt>
    <dgm:pt modelId="{E3DEE5E6-65FF-41BA-85AE-97C16C21AF0F}" type="parTrans" cxnId="{2C88C720-0BF2-4A16-AAF0-43DD59C0FE16}">
      <dgm:prSet/>
      <dgm:spPr/>
      <dgm:t>
        <a:bodyPr/>
        <a:lstStyle/>
        <a:p>
          <a:endParaRPr lang="en-US"/>
        </a:p>
      </dgm:t>
    </dgm:pt>
    <dgm:pt modelId="{C843517F-0847-4011-850B-DB1EF3E092B2}" type="sibTrans" cxnId="{156BFD91-833D-43C9-B7E5-110CEB004AD3}">
      <dgm:prSet/>
      <dgm:spPr/>
      <dgm:t>
        <a:bodyPr/>
        <a:lstStyle/>
        <a:p>
          <a:endParaRPr lang="en-US"/>
        </a:p>
      </dgm:t>
    </dgm:pt>
    <dgm:pt modelId="{4EF952E3-4B49-4C5A-9382-A63668C9EFE4}" type="parTrans" cxnId="{156BFD91-833D-43C9-B7E5-110CEB004AD3}">
      <dgm:prSet/>
      <dgm:spPr/>
      <dgm:t>
        <a:bodyPr/>
        <a:lstStyle/>
        <a:p>
          <a:endParaRPr lang="en-US"/>
        </a:p>
      </dgm:t>
    </dgm:pt>
    <dgm:pt modelId="{0574ACC5-E3F0-4BC5-BA96-6EFB7DE1C2B9}" type="sibTrans" cxnId="{C6DD2060-73E5-4764-9C2D-0785766E5646}">
      <dgm:prSet/>
      <dgm:spPr/>
      <dgm:t>
        <a:bodyPr/>
        <a:lstStyle/>
        <a:p>
          <a:endParaRPr lang="en-US"/>
        </a:p>
      </dgm:t>
    </dgm:pt>
    <dgm:pt modelId="{6CE84605-1D2F-4A22-B47D-D6975A8DFF27}" type="parTrans" cxnId="{C6DD2060-73E5-4764-9C2D-0785766E5646}">
      <dgm:prSet/>
      <dgm:spPr/>
      <dgm:t>
        <a:bodyPr/>
        <a:lstStyle/>
        <a:p>
          <a:endParaRPr lang="en-US"/>
        </a:p>
      </dgm:t>
    </dgm:pt>
    <dgm:pt modelId="{1EBDA064-0660-4AE8-9B0B-22A257D5F6DB}" type="sibTrans" cxnId="{E3040FF9-DFE7-41B4-BA7D-8DB0F2659CA4}">
      <dgm:prSet/>
      <dgm:spPr/>
      <dgm:t>
        <a:bodyPr/>
        <a:lstStyle/>
        <a:p>
          <a:endParaRPr lang="en-US"/>
        </a:p>
      </dgm:t>
    </dgm:pt>
    <dgm:pt modelId="{F5001AD8-74D8-4874-B9B0-242F1166366B}" type="parTrans" cxnId="{E3040FF9-DFE7-41B4-BA7D-8DB0F2659CA4}">
      <dgm:prSet/>
      <dgm:spPr/>
      <dgm:t>
        <a:bodyPr/>
        <a:lstStyle/>
        <a:p>
          <a:endParaRPr lang="en-US"/>
        </a:p>
      </dgm:t>
    </dgm:pt>
    <dgm:pt modelId="{0CF925FD-3B2B-4A43-A4A6-60F16DD75A27}">
      <dgm:prSet phldrT="[Text]"/>
      <dgm:spPr/>
      <dgm:t>
        <a:bodyPr/>
        <a:lstStyle/>
        <a:p>
          <a:endParaRPr lang="en-US"/>
        </a:p>
      </dgm:t>
    </dgm:pt>
    <dgm:pt modelId="{FDCE72F9-7827-4272-80C2-C94949688440}" type="parTrans" cxnId="{C2EDAC94-B548-4933-8282-39AA9AD414D1}">
      <dgm:prSet/>
      <dgm:spPr/>
      <dgm:t>
        <a:bodyPr/>
        <a:lstStyle/>
        <a:p>
          <a:endParaRPr lang="en-US"/>
        </a:p>
      </dgm:t>
    </dgm:pt>
    <dgm:pt modelId="{8361C4CB-E0AE-489F-BABB-19A1AA9248FA}" type="sibTrans" cxnId="{C2EDAC94-B548-4933-8282-39AA9AD414D1}">
      <dgm:prSet/>
      <dgm:spPr/>
      <dgm:t>
        <a:bodyPr/>
        <a:lstStyle/>
        <a:p>
          <a:endParaRPr lang="en-US"/>
        </a:p>
      </dgm:t>
    </dgm:pt>
    <dgm:pt modelId="{00FF57B6-6EB3-4FED-A20D-6427B226AC8F}">
      <dgm:prSet phldrT="[Text]" custScaleX="110186"/>
      <dgm:spPr/>
      <dgm:t>
        <a:bodyPr/>
        <a:lstStyle/>
        <a:p>
          <a:endParaRPr lang="en-US"/>
        </a:p>
      </dgm:t>
    </dgm:pt>
    <dgm:pt modelId="{3F9B25DD-F395-4173-8611-1A8EA980F385}" type="parTrans" cxnId="{F310ADDB-AE20-43AA-81C5-184AC3E59440}">
      <dgm:prSet custScaleX="117198"/>
      <dgm:spPr/>
      <dgm:t>
        <a:bodyPr/>
        <a:lstStyle/>
        <a:p>
          <a:endParaRPr lang="en-US"/>
        </a:p>
      </dgm:t>
    </dgm:pt>
    <dgm:pt modelId="{0FE72FC8-2727-4DD8-88EA-8C7AE6903955}" type="sibTrans" cxnId="{F310ADDB-AE20-43AA-81C5-184AC3E59440}">
      <dgm:prSet/>
      <dgm:spPr/>
      <dgm:t>
        <a:bodyPr/>
        <a:lstStyle/>
        <a:p>
          <a:endParaRPr lang="en-US"/>
        </a:p>
      </dgm:t>
    </dgm:pt>
    <dgm:pt modelId="{B475B1DE-2C22-47F6-B92C-D611B0D64696}">
      <dgm:prSet custScaleX="110186"/>
      <dgm:spPr/>
      <dgm:t>
        <a:bodyPr/>
        <a:lstStyle/>
        <a:p>
          <a:endParaRPr lang="en-US"/>
        </a:p>
      </dgm:t>
    </dgm:pt>
    <dgm:pt modelId="{C00C0E6A-D38F-4D57-B68E-C744D6053C45}" type="parTrans" cxnId="{7851D1D7-F1DD-49DF-A4CF-2883A801CC17}">
      <dgm:prSet custScaleX="117198"/>
      <dgm:spPr/>
      <dgm:t>
        <a:bodyPr/>
        <a:lstStyle/>
        <a:p>
          <a:endParaRPr lang="en-US"/>
        </a:p>
      </dgm:t>
    </dgm:pt>
    <dgm:pt modelId="{9DA86A60-3391-45B1-9918-6042BD0E9D0F}" type="sibTrans" cxnId="{7851D1D7-F1DD-49DF-A4CF-2883A801CC17}">
      <dgm:prSet/>
      <dgm:spPr/>
      <dgm:t>
        <a:bodyPr/>
        <a:lstStyle/>
        <a:p>
          <a:endParaRPr lang="en-US"/>
        </a:p>
      </dgm:t>
    </dgm:pt>
    <dgm:pt modelId="{10A05DD3-DC84-4146-87D3-28E91E225949}" type="pres">
      <dgm:prSet presAssocID="{8FC7D6AF-23F9-4558-B566-D101F28FF36F}" presName="cycle" presStyleCnt="0">
        <dgm:presLayoutVars>
          <dgm:chMax val="1"/>
          <dgm:dir/>
          <dgm:animLvl val="ctr"/>
          <dgm:resizeHandles val="exact"/>
        </dgm:presLayoutVars>
      </dgm:prSet>
      <dgm:spPr/>
      <dgm:t>
        <a:bodyPr/>
        <a:lstStyle/>
        <a:p>
          <a:endParaRPr lang="en-US"/>
        </a:p>
      </dgm:t>
    </dgm:pt>
    <dgm:pt modelId="{4043F0A7-56E6-4D5B-9EF4-48F4850FC0AD}" type="pres">
      <dgm:prSet presAssocID="{61E222B3-0EDD-4C20-B042-02E2D84303E1}" presName="centerShape" presStyleLbl="node0" presStyleIdx="0" presStyleCnt="1"/>
      <dgm:spPr/>
      <dgm:t>
        <a:bodyPr/>
        <a:lstStyle/>
        <a:p>
          <a:endParaRPr lang="en-US"/>
        </a:p>
      </dgm:t>
    </dgm:pt>
    <dgm:pt modelId="{0CDA817C-1461-4E82-B687-56F99830A43A}" type="pres">
      <dgm:prSet presAssocID="{F5001AD8-74D8-4874-B9B0-242F1166366B}" presName="parTrans" presStyleLbl="bgSibTrans2D1" presStyleIdx="0" presStyleCnt="3" custAng="9452657" custScaleX="40779" custLinFactNeighborX="32027" custLinFactNeighborY="49889"/>
      <dgm:spPr/>
      <dgm:t>
        <a:bodyPr/>
        <a:lstStyle/>
        <a:p>
          <a:endParaRPr lang="en-US"/>
        </a:p>
      </dgm:t>
    </dgm:pt>
    <dgm:pt modelId="{BC89FCD1-FDCF-4071-83F4-FAE2ABB7A33F}" type="pres">
      <dgm:prSet presAssocID="{DED7FC3C-6FE5-4AF8-87BC-3E8DB8EA7CDB}" presName="node" presStyleLbl="node1" presStyleIdx="0" presStyleCnt="3" custRadScaleRad="107632" custRadScaleInc="5602">
        <dgm:presLayoutVars>
          <dgm:bulletEnabled val="1"/>
        </dgm:presLayoutVars>
      </dgm:prSet>
      <dgm:spPr/>
      <dgm:t>
        <a:bodyPr/>
        <a:lstStyle/>
        <a:p>
          <a:endParaRPr lang="en-US"/>
        </a:p>
      </dgm:t>
    </dgm:pt>
    <dgm:pt modelId="{9B417F62-26A5-4C8E-88F5-F7A9BB2BBDBB}" type="pres">
      <dgm:prSet presAssocID="{6CE84605-1D2F-4A22-B47D-D6975A8DFF27}" presName="parTrans" presStyleLbl="bgSibTrans2D1" presStyleIdx="1" presStyleCnt="3" custAng="10800000" custScaleX="51984" custLinFactNeighborX="-8" custLinFactNeighborY="73347"/>
      <dgm:spPr/>
      <dgm:t>
        <a:bodyPr/>
        <a:lstStyle/>
        <a:p>
          <a:endParaRPr lang="en-US"/>
        </a:p>
      </dgm:t>
    </dgm:pt>
    <dgm:pt modelId="{94F10CC8-D4A2-4349-A182-7F35CB5141BD}" type="pres">
      <dgm:prSet presAssocID="{23261D5E-932E-4DCA-831D-E5D5175D071F}" presName="node" presStyleLbl="node1" presStyleIdx="1" presStyleCnt="3" custScaleX="117020">
        <dgm:presLayoutVars>
          <dgm:bulletEnabled val="1"/>
        </dgm:presLayoutVars>
      </dgm:prSet>
      <dgm:spPr/>
      <dgm:t>
        <a:bodyPr/>
        <a:lstStyle/>
        <a:p>
          <a:endParaRPr lang="en-US"/>
        </a:p>
      </dgm:t>
    </dgm:pt>
    <dgm:pt modelId="{F3651D3F-E37A-4C20-A2AF-16C07C8C8F91}" type="pres">
      <dgm:prSet presAssocID="{4EF952E3-4B49-4C5A-9382-A63668C9EFE4}" presName="parTrans" presStyleLbl="bgSibTrans2D1" presStyleIdx="2" presStyleCnt="3" custAng="10897970" custScaleX="42089" custLinFactNeighborX="-42127" custLinFactNeighborY="10405"/>
      <dgm:spPr/>
      <dgm:t>
        <a:bodyPr/>
        <a:lstStyle/>
        <a:p>
          <a:endParaRPr lang="en-US"/>
        </a:p>
      </dgm:t>
    </dgm:pt>
    <dgm:pt modelId="{DAA15D7C-184F-46B4-B1B5-C6190DEE1D9E}" type="pres">
      <dgm:prSet presAssocID="{575C374D-F89F-4E78-A00F-5E36E844759B}" presName="node" presStyleLbl="node1" presStyleIdx="2" presStyleCnt="3" custScaleX="110186">
        <dgm:presLayoutVars>
          <dgm:bulletEnabled val="1"/>
        </dgm:presLayoutVars>
      </dgm:prSet>
      <dgm:spPr/>
      <dgm:t>
        <a:bodyPr/>
        <a:lstStyle/>
        <a:p>
          <a:endParaRPr lang="en-US"/>
        </a:p>
      </dgm:t>
    </dgm:pt>
  </dgm:ptLst>
  <dgm:cxnLst>
    <dgm:cxn modelId="{6B9821BD-7737-471A-A39A-5C0859212022}" type="presOf" srcId="{8FC7D6AF-23F9-4558-B566-D101F28FF36F}" destId="{10A05DD3-DC84-4146-87D3-28E91E225949}" srcOrd="0" destOrd="0" presId="urn:microsoft.com/office/officeart/2005/8/layout/radial4"/>
    <dgm:cxn modelId="{1FE9FF86-92F0-4CCB-B392-9EAAA79F74D3}" type="presOf" srcId="{4EF952E3-4B49-4C5A-9382-A63668C9EFE4}" destId="{F3651D3F-E37A-4C20-A2AF-16C07C8C8F91}" srcOrd="0" destOrd="0" presId="urn:microsoft.com/office/officeart/2005/8/layout/radial4"/>
    <dgm:cxn modelId="{E3040FF9-DFE7-41B4-BA7D-8DB0F2659CA4}" srcId="{61E222B3-0EDD-4C20-B042-02E2D84303E1}" destId="{DED7FC3C-6FE5-4AF8-87BC-3E8DB8EA7CDB}" srcOrd="0" destOrd="0" parTransId="{F5001AD8-74D8-4874-B9B0-242F1166366B}" sibTransId="{1EBDA064-0660-4AE8-9B0B-22A257D5F6DB}"/>
    <dgm:cxn modelId="{01FF2364-44DB-40DF-98F1-DE17F4E86F2C}" type="presOf" srcId="{61E222B3-0EDD-4C20-B042-02E2D84303E1}" destId="{4043F0A7-56E6-4D5B-9EF4-48F4850FC0AD}" srcOrd="0" destOrd="0" presId="urn:microsoft.com/office/officeart/2005/8/layout/radial4"/>
    <dgm:cxn modelId="{F310ADDB-AE20-43AA-81C5-184AC3E59440}" srcId="{8FC7D6AF-23F9-4558-B566-D101F28FF36F}" destId="{00FF57B6-6EB3-4FED-A20D-6427B226AC8F}" srcOrd="2" destOrd="0" parTransId="{3F9B25DD-F395-4173-8611-1A8EA980F385}" sibTransId="{0FE72FC8-2727-4DD8-88EA-8C7AE6903955}"/>
    <dgm:cxn modelId="{C2EDAC94-B548-4933-8282-39AA9AD414D1}" srcId="{8FC7D6AF-23F9-4558-B566-D101F28FF36F}" destId="{0CF925FD-3B2B-4A43-A4A6-60F16DD75A27}" srcOrd="1" destOrd="0" parTransId="{FDCE72F9-7827-4272-80C2-C94949688440}" sibTransId="{8361C4CB-E0AE-489F-BABB-19A1AA9248FA}"/>
    <dgm:cxn modelId="{C731977D-41BB-4FA6-9CB5-787E41C5A6A2}" type="presOf" srcId="{575C374D-F89F-4E78-A00F-5E36E844759B}" destId="{DAA15D7C-184F-46B4-B1B5-C6190DEE1D9E}" srcOrd="0" destOrd="0" presId="urn:microsoft.com/office/officeart/2005/8/layout/radial4"/>
    <dgm:cxn modelId="{C6DD2060-73E5-4764-9C2D-0785766E5646}" srcId="{61E222B3-0EDD-4C20-B042-02E2D84303E1}" destId="{23261D5E-932E-4DCA-831D-E5D5175D071F}" srcOrd="1" destOrd="0" parTransId="{6CE84605-1D2F-4A22-B47D-D6975A8DFF27}" sibTransId="{0574ACC5-E3F0-4BC5-BA96-6EFB7DE1C2B9}"/>
    <dgm:cxn modelId="{7851D1D7-F1DD-49DF-A4CF-2883A801CC17}" srcId="{8FC7D6AF-23F9-4558-B566-D101F28FF36F}" destId="{B475B1DE-2C22-47F6-B92C-D611B0D64696}" srcOrd="3" destOrd="0" parTransId="{C00C0E6A-D38F-4D57-B68E-C744D6053C45}" sibTransId="{9DA86A60-3391-45B1-9918-6042BD0E9D0F}"/>
    <dgm:cxn modelId="{500C5DA0-7DEA-4F4C-8725-EC11E15B7E47}" type="presOf" srcId="{6CE84605-1D2F-4A22-B47D-D6975A8DFF27}" destId="{9B417F62-26A5-4C8E-88F5-F7A9BB2BBDBB}" srcOrd="0" destOrd="0" presId="urn:microsoft.com/office/officeart/2005/8/layout/radial4"/>
    <dgm:cxn modelId="{156BFD91-833D-43C9-B7E5-110CEB004AD3}" srcId="{61E222B3-0EDD-4C20-B042-02E2D84303E1}" destId="{575C374D-F89F-4E78-A00F-5E36E844759B}" srcOrd="2" destOrd="0" parTransId="{4EF952E3-4B49-4C5A-9382-A63668C9EFE4}" sibTransId="{C843517F-0847-4011-850B-DB1EF3E092B2}"/>
    <dgm:cxn modelId="{4F86789A-13CA-41D0-A0DD-DB74E7DDB870}" type="presOf" srcId="{DED7FC3C-6FE5-4AF8-87BC-3E8DB8EA7CDB}" destId="{BC89FCD1-FDCF-4071-83F4-FAE2ABB7A33F}" srcOrd="0" destOrd="0" presId="urn:microsoft.com/office/officeart/2005/8/layout/radial4"/>
    <dgm:cxn modelId="{C79F674F-A7BE-4F5B-B53F-061F4F2A5DC1}" type="presOf" srcId="{F5001AD8-74D8-4874-B9B0-242F1166366B}" destId="{0CDA817C-1461-4E82-B687-56F99830A43A}" srcOrd="0" destOrd="0" presId="urn:microsoft.com/office/officeart/2005/8/layout/radial4"/>
    <dgm:cxn modelId="{2C88C720-0BF2-4A16-AAF0-43DD59C0FE16}" srcId="{8FC7D6AF-23F9-4558-B566-D101F28FF36F}" destId="{61E222B3-0EDD-4C20-B042-02E2D84303E1}" srcOrd="0" destOrd="0" parTransId="{E3DEE5E6-65FF-41BA-85AE-97C16C21AF0F}" sibTransId="{C03A8403-27FE-4192-9A65-469E00448760}"/>
    <dgm:cxn modelId="{3071E2D3-F543-447E-B2F2-4E61F28D7B9A}" type="presOf" srcId="{23261D5E-932E-4DCA-831D-E5D5175D071F}" destId="{94F10CC8-D4A2-4349-A182-7F35CB5141BD}" srcOrd="0" destOrd="0" presId="urn:microsoft.com/office/officeart/2005/8/layout/radial4"/>
    <dgm:cxn modelId="{59A1C344-E33C-4376-BD77-463E941E4857}" type="presParOf" srcId="{10A05DD3-DC84-4146-87D3-28E91E225949}" destId="{4043F0A7-56E6-4D5B-9EF4-48F4850FC0AD}" srcOrd="0" destOrd="0" presId="urn:microsoft.com/office/officeart/2005/8/layout/radial4"/>
    <dgm:cxn modelId="{71737ADF-88B2-4D16-A2DD-5713308B1BA3}" type="presParOf" srcId="{10A05DD3-DC84-4146-87D3-28E91E225949}" destId="{0CDA817C-1461-4E82-B687-56F99830A43A}" srcOrd="1" destOrd="0" presId="urn:microsoft.com/office/officeart/2005/8/layout/radial4"/>
    <dgm:cxn modelId="{B90DE178-E1BA-4A78-9BC5-2E962393E93A}" type="presParOf" srcId="{10A05DD3-DC84-4146-87D3-28E91E225949}" destId="{BC89FCD1-FDCF-4071-83F4-FAE2ABB7A33F}" srcOrd="2" destOrd="0" presId="urn:microsoft.com/office/officeart/2005/8/layout/radial4"/>
    <dgm:cxn modelId="{D905E495-4D59-4998-8BDC-C45B06BEFB46}" type="presParOf" srcId="{10A05DD3-DC84-4146-87D3-28E91E225949}" destId="{9B417F62-26A5-4C8E-88F5-F7A9BB2BBDBB}" srcOrd="3" destOrd="0" presId="urn:microsoft.com/office/officeart/2005/8/layout/radial4"/>
    <dgm:cxn modelId="{14B5223A-E422-446B-9807-1C0A6F94C01F}" type="presParOf" srcId="{10A05DD3-DC84-4146-87D3-28E91E225949}" destId="{94F10CC8-D4A2-4349-A182-7F35CB5141BD}" srcOrd="4" destOrd="0" presId="urn:microsoft.com/office/officeart/2005/8/layout/radial4"/>
    <dgm:cxn modelId="{AD6C74BD-A848-4666-8CDD-F9A52D61B63E}" type="presParOf" srcId="{10A05DD3-DC84-4146-87D3-28E91E225949}" destId="{F3651D3F-E37A-4C20-A2AF-16C07C8C8F91}" srcOrd="5" destOrd="0" presId="urn:microsoft.com/office/officeart/2005/8/layout/radial4"/>
    <dgm:cxn modelId="{2F406BE7-EC84-4258-B04D-01CAB78F506D}" type="presParOf" srcId="{10A05DD3-DC84-4146-87D3-28E91E225949}" destId="{DAA15D7C-184F-46B4-B1B5-C6190DEE1D9E}"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2B241E-7484-498E-947B-133C8935E46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23B6A26-47E1-4EBF-ACB4-787DC10C2B87}">
      <dgm:prSet phldrT="[Text]" custT="1"/>
      <dgm:spPr/>
      <dgm:t>
        <a:bodyPr/>
        <a:lstStyle/>
        <a:p>
          <a:r>
            <a:rPr lang="en-IN" altLang="en-US" sz="1600" b="1" dirty="0" smtClean="0">
              <a:solidFill>
                <a:schemeClr val="tx1"/>
              </a:solidFill>
              <a:latin typeface="Calibri" pitchFamily="34" charset="0"/>
            </a:rPr>
            <a:t>Council </a:t>
          </a:r>
          <a:r>
            <a:rPr lang="en-IN" altLang="en-US" sz="1600" dirty="0" smtClean="0">
              <a:solidFill>
                <a:schemeClr val="tx1"/>
              </a:solidFill>
              <a:latin typeface="Calibri" pitchFamily="34" charset="0"/>
            </a:rPr>
            <a:t>– 38 members</a:t>
          </a:r>
          <a:endParaRPr lang="en-US" sz="1600" dirty="0">
            <a:solidFill>
              <a:schemeClr val="tx1"/>
            </a:solidFill>
          </a:endParaRPr>
        </a:p>
      </dgm:t>
    </dgm:pt>
    <dgm:pt modelId="{8000D6DD-619F-448E-90D2-D3F3FB83B319}" type="parTrans" cxnId="{790605C2-B0E3-404B-85D2-1B46657C2675}">
      <dgm:prSet/>
      <dgm:spPr/>
      <dgm:t>
        <a:bodyPr/>
        <a:lstStyle/>
        <a:p>
          <a:endParaRPr lang="en-US" sz="2800">
            <a:solidFill>
              <a:schemeClr val="tx1"/>
            </a:solidFill>
          </a:endParaRPr>
        </a:p>
      </dgm:t>
    </dgm:pt>
    <dgm:pt modelId="{FD421BA6-F7A6-4ACB-AB8A-70FDEEB80718}" type="sibTrans" cxnId="{790605C2-B0E3-404B-85D2-1B46657C2675}">
      <dgm:prSet/>
      <dgm:spPr/>
      <dgm:t>
        <a:bodyPr/>
        <a:lstStyle/>
        <a:p>
          <a:endParaRPr lang="en-US" sz="2800">
            <a:solidFill>
              <a:schemeClr val="tx1"/>
            </a:solidFill>
          </a:endParaRPr>
        </a:p>
      </dgm:t>
    </dgm:pt>
    <dgm:pt modelId="{84C7B07F-3345-499A-85C0-5ABFF71E2DBD}">
      <dgm:prSet phldrT="[Text]" custT="1"/>
      <dgm:spPr/>
      <dgm:t>
        <a:bodyPr/>
        <a:lstStyle/>
        <a:p>
          <a:r>
            <a:rPr lang="en-IN" altLang="en-US" sz="1600" b="1" dirty="0" smtClean="0">
              <a:solidFill>
                <a:schemeClr val="tx1"/>
              </a:solidFill>
              <a:latin typeface="Calibri" pitchFamily="34" charset="0"/>
            </a:rPr>
            <a:t>Governing Body </a:t>
          </a:r>
          <a:r>
            <a:rPr lang="en-IN" altLang="en-US" sz="1600" dirty="0" smtClean="0">
              <a:solidFill>
                <a:schemeClr val="tx1"/>
              </a:solidFill>
              <a:latin typeface="Calibri" pitchFamily="34" charset="0"/>
            </a:rPr>
            <a:t>– 11 members out of the Council</a:t>
          </a:r>
          <a:endParaRPr lang="en-US" sz="1600" dirty="0">
            <a:solidFill>
              <a:schemeClr val="tx1"/>
            </a:solidFill>
          </a:endParaRPr>
        </a:p>
      </dgm:t>
    </dgm:pt>
    <dgm:pt modelId="{5BC76F17-2C00-4FC6-9BD6-48D957B22BE7}" type="parTrans" cxnId="{BE7FA1D8-A513-42C7-9E0A-13FBC745B370}">
      <dgm:prSet/>
      <dgm:spPr/>
      <dgm:t>
        <a:bodyPr/>
        <a:lstStyle/>
        <a:p>
          <a:endParaRPr lang="en-US" sz="2800">
            <a:solidFill>
              <a:schemeClr val="tx1"/>
            </a:solidFill>
          </a:endParaRPr>
        </a:p>
      </dgm:t>
    </dgm:pt>
    <dgm:pt modelId="{EC5EDA64-F989-48E4-8272-8D013F4D6AA2}" type="sibTrans" cxnId="{BE7FA1D8-A513-42C7-9E0A-13FBC745B370}">
      <dgm:prSet/>
      <dgm:spPr/>
      <dgm:t>
        <a:bodyPr/>
        <a:lstStyle/>
        <a:p>
          <a:endParaRPr lang="en-US" sz="2800">
            <a:solidFill>
              <a:schemeClr val="tx1"/>
            </a:solidFill>
          </a:endParaRPr>
        </a:p>
      </dgm:t>
    </dgm:pt>
    <dgm:pt modelId="{F0796E47-6784-4977-B38D-C24591E1CCF3}">
      <dgm:prSet phldrT="[Text]" custT="1"/>
      <dgm:spPr/>
      <dgm:t>
        <a:bodyPr/>
        <a:lstStyle/>
        <a:p>
          <a:r>
            <a:rPr lang="en-IN" altLang="en-US" sz="1600" b="1" dirty="0" smtClean="0">
              <a:solidFill>
                <a:schemeClr val="tx1"/>
              </a:solidFill>
              <a:latin typeface="Calibri" pitchFamily="34" charset="0"/>
            </a:rPr>
            <a:t>Chairman - </a:t>
          </a:r>
          <a:r>
            <a:rPr lang="en-IN" altLang="en-US" sz="1600" dirty="0" smtClean="0">
              <a:solidFill>
                <a:schemeClr val="tx1"/>
              </a:solidFill>
              <a:latin typeface="Calibri" pitchFamily="34" charset="0"/>
            </a:rPr>
            <a:t>appointed by the Prime Minister on recommendation of the Government and Industry.</a:t>
          </a:r>
          <a:r>
            <a:rPr lang="en-IN" altLang="en-US" sz="1600" b="1" dirty="0" smtClean="0">
              <a:solidFill>
                <a:schemeClr val="tx1"/>
              </a:solidFill>
              <a:latin typeface="Calibri" pitchFamily="34" charset="0"/>
            </a:rPr>
            <a:t> </a:t>
          </a:r>
          <a:endParaRPr lang="en-US" sz="1600" dirty="0">
            <a:solidFill>
              <a:schemeClr val="tx1"/>
            </a:solidFill>
          </a:endParaRPr>
        </a:p>
      </dgm:t>
    </dgm:pt>
    <dgm:pt modelId="{28AACF41-DCB9-49C6-8E2A-B78DFA8D44FF}" type="parTrans" cxnId="{CD0AABE1-C051-4BEE-8D4C-6788A54E9E0B}">
      <dgm:prSet/>
      <dgm:spPr/>
      <dgm:t>
        <a:bodyPr/>
        <a:lstStyle/>
        <a:p>
          <a:endParaRPr lang="en-US" sz="2800">
            <a:solidFill>
              <a:schemeClr val="tx1"/>
            </a:solidFill>
          </a:endParaRPr>
        </a:p>
      </dgm:t>
    </dgm:pt>
    <dgm:pt modelId="{6D8DB8BC-4527-4EA0-9C19-4F810299C3F7}" type="sibTrans" cxnId="{CD0AABE1-C051-4BEE-8D4C-6788A54E9E0B}">
      <dgm:prSet/>
      <dgm:spPr/>
      <dgm:t>
        <a:bodyPr/>
        <a:lstStyle/>
        <a:p>
          <a:endParaRPr lang="en-US" sz="2800">
            <a:solidFill>
              <a:schemeClr val="tx1"/>
            </a:solidFill>
          </a:endParaRPr>
        </a:p>
      </dgm:t>
    </dgm:pt>
    <dgm:pt modelId="{584578E1-0E72-48D8-96DC-89CF430D9B93}" type="pres">
      <dgm:prSet presAssocID="{2C2B241E-7484-498E-947B-133C8935E460}" presName="linear" presStyleCnt="0">
        <dgm:presLayoutVars>
          <dgm:dir/>
          <dgm:animLvl val="lvl"/>
          <dgm:resizeHandles val="exact"/>
        </dgm:presLayoutVars>
      </dgm:prSet>
      <dgm:spPr/>
      <dgm:t>
        <a:bodyPr/>
        <a:lstStyle/>
        <a:p>
          <a:endParaRPr lang="en-US"/>
        </a:p>
      </dgm:t>
    </dgm:pt>
    <dgm:pt modelId="{48223D09-346E-4414-A8C9-D9DA19B8829F}" type="pres">
      <dgm:prSet presAssocID="{623B6A26-47E1-4EBF-ACB4-787DC10C2B87}" presName="parentLin" presStyleCnt="0"/>
      <dgm:spPr/>
    </dgm:pt>
    <dgm:pt modelId="{96B828D9-3DD6-4F3A-9E18-5F1A556433F2}" type="pres">
      <dgm:prSet presAssocID="{623B6A26-47E1-4EBF-ACB4-787DC10C2B87}" presName="parentLeftMargin" presStyleLbl="node1" presStyleIdx="0" presStyleCnt="3"/>
      <dgm:spPr/>
      <dgm:t>
        <a:bodyPr/>
        <a:lstStyle/>
        <a:p>
          <a:endParaRPr lang="en-US"/>
        </a:p>
      </dgm:t>
    </dgm:pt>
    <dgm:pt modelId="{2B05A8BF-DF5D-4D44-B4CD-C2FEB8A041F3}" type="pres">
      <dgm:prSet presAssocID="{623B6A26-47E1-4EBF-ACB4-787DC10C2B87}" presName="parentText" presStyleLbl="node1" presStyleIdx="0" presStyleCnt="3" custScaleX="142857">
        <dgm:presLayoutVars>
          <dgm:chMax val="0"/>
          <dgm:bulletEnabled val="1"/>
        </dgm:presLayoutVars>
      </dgm:prSet>
      <dgm:spPr/>
      <dgm:t>
        <a:bodyPr/>
        <a:lstStyle/>
        <a:p>
          <a:endParaRPr lang="en-US"/>
        </a:p>
      </dgm:t>
    </dgm:pt>
    <dgm:pt modelId="{536189CE-B00C-45AF-B4E2-7A07FD58C2A2}" type="pres">
      <dgm:prSet presAssocID="{623B6A26-47E1-4EBF-ACB4-787DC10C2B87}" presName="negativeSpace" presStyleCnt="0"/>
      <dgm:spPr/>
    </dgm:pt>
    <dgm:pt modelId="{870FF7C3-A6F3-4481-86FC-047F74EB19D3}" type="pres">
      <dgm:prSet presAssocID="{623B6A26-47E1-4EBF-ACB4-787DC10C2B87}" presName="childText" presStyleLbl="conFgAcc1" presStyleIdx="0" presStyleCnt="3">
        <dgm:presLayoutVars>
          <dgm:bulletEnabled val="1"/>
        </dgm:presLayoutVars>
      </dgm:prSet>
      <dgm:spPr/>
    </dgm:pt>
    <dgm:pt modelId="{C1E90C22-0B01-4A32-B52E-29410E322935}" type="pres">
      <dgm:prSet presAssocID="{FD421BA6-F7A6-4ACB-AB8A-70FDEEB80718}" presName="spaceBetweenRectangles" presStyleCnt="0"/>
      <dgm:spPr/>
    </dgm:pt>
    <dgm:pt modelId="{2411D3BE-0746-4B95-B9AA-9891AA2E28F9}" type="pres">
      <dgm:prSet presAssocID="{84C7B07F-3345-499A-85C0-5ABFF71E2DBD}" presName="parentLin" presStyleCnt="0"/>
      <dgm:spPr/>
    </dgm:pt>
    <dgm:pt modelId="{CF4CF7E5-350D-421A-ABE5-314B92F2906F}" type="pres">
      <dgm:prSet presAssocID="{84C7B07F-3345-499A-85C0-5ABFF71E2DBD}" presName="parentLeftMargin" presStyleLbl="node1" presStyleIdx="0" presStyleCnt="3"/>
      <dgm:spPr/>
      <dgm:t>
        <a:bodyPr/>
        <a:lstStyle/>
        <a:p>
          <a:endParaRPr lang="en-US"/>
        </a:p>
      </dgm:t>
    </dgm:pt>
    <dgm:pt modelId="{D4360BA1-A9BE-40BC-906F-EC2B974919B3}" type="pres">
      <dgm:prSet presAssocID="{84C7B07F-3345-499A-85C0-5ABFF71E2DBD}" presName="parentText" presStyleLbl="node1" presStyleIdx="1" presStyleCnt="3" custScaleX="142857">
        <dgm:presLayoutVars>
          <dgm:chMax val="0"/>
          <dgm:bulletEnabled val="1"/>
        </dgm:presLayoutVars>
      </dgm:prSet>
      <dgm:spPr/>
      <dgm:t>
        <a:bodyPr/>
        <a:lstStyle/>
        <a:p>
          <a:endParaRPr lang="en-US"/>
        </a:p>
      </dgm:t>
    </dgm:pt>
    <dgm:pt modelId="{099F801C-812F-40B9-891B-044F1288A927}" type="pres">
      <dgm:prSet presAssocID="{84C7B07F-3345-499A-85C0-5ABFF71E2DBD}" presName="negativeSpace" presStyleCnt="0"/>
      <dgm:spPr/>
    </dgm:pt>
    <dgm:pt modelId="{A08E197B-89BA-44D9-89D7-D8F5476F7150}" type="pres">
      <dgm:prSet presAssocID="{84C7B07F-3345-499A-85C0-5ABFF71E2DBD}" presName="childText" presStyleLbl="conFgAcc1" presStyleIdx="1" presStyleCnt="3">
        <dgm:presLayoutVars>
          <dgm:bulletEnabled val="1"/>
        </dgm:presLayoutVars>
      </dgm:prSet>
      <dgm:spPr/>
    </dgm:pt>
    <dgm:pt modelId="{336AB2E1-5720-4472-81C8-92A8EB123E52}" type="pres">
      <dgm:prSet presAssocID="{EC5EDA64-F989-48E4-8272-8D013F4D6AA2}" presName="spaceBetweenRectangles" presStyleCnt="0"/>
      <dgm:spPr/>
    </dgm:pt>
    <dgm:pt modelId="{9C08C6D0-7BFE-40CB-920D-867437F515DC}" type="pres">
      <dgm:prSet presAssocID="{F0796E47-6784-4977-B38D-C24591E1CCF3}" presName="parentLin" presStyleCnt="0"/>
      <dgm:spPr/>
    </dgm:pt>
    <dgm:pt modelId="{96963F7E-0BA8-4DE8-8726-76347985ECF8}" type="pres">
      <dgm:prSet presAssocID="{F0796E47-6784-4977-B38D-C24591E1CCF3}" presName="parentLeftMargin" presStyleLbl="node1" presStyleIdx="1" presStyleCnt="3"/>
      <dgm:spPr/>
      <dgm:t>
        <a:bodyPr/>
        <a:lstStyle/>
        <a:p>
          <a:endParaRPr lang="en-US"/>
        </a:p>
      </dgm:t>
    </dgm:pt>
    <dgm:pt modelId="{5F0951D7-110E-44A7-96A5-EACA7E649736}" type="pres">
      <dgm:prSet presAssocID="{F0796E47-6784-4977-B38D-C24591E1CCF3}" presName="parentText" presStyleLbl="node1" presStyleIdx="2" presStyleCnt="3" custScaleX="142857">
        <dgm:presLayoutVars>
          <dgm:chMax val="0"/>
          <dgm:bulletEnabled val="1"/>
        </dgm:presLayoutVars>
      </dgm:prSet>
      <dgm:spPr/>
      <dgm:t>
        <a:bodyPr/>
        <a:lstStyle/>
        <a:p>
          <a:endParaRPr lang="en-US"/>
        </a:p>
      </dgm:t>
    </dgm:pt>
    <dgm:pt modelId="{7A70F309-4359-49E3-808D-A20AFBC29D29}" type="pres">
      <dgm:prSet presAssocID="{F0796E47-6784-4977-B38D-C24591E1CCF3}" presName="negativeSpace" presStyleCnt="0"/>
      <dgm:spPr/>
    </dgm:pt>
    <dgm:pt modelId="{5BE86248-16CC-4BA9-B34B-A92FC7467999}" type="pres">
      <dgm:prSet presAssocID="{F0796E47-6784-4977-B38D-C24591E1CCF3}" presName="childText" presStyleLbl="conFgAcc1" presStyleIdx="2" presStyleCnt="3">
        <dgm:presLayoutVars>
          <dgm:bulletEnabled val="1"/>
        </dgm:presLayoutVars>
      </dgm:prSet>
      <dgm:spPr/>
    </dgm:pt>
  </dgm:ptLst>
  <dgm:cxnLst>
    <dgm:cxn modelId="{BE7FA1D8-A513-42C7-9E0A-13FBC745B370}" srcId="{2C2B241E-7484-498E-947B-133C8935E460}" destId="{84C7B07F-3345-499A-85C0-5ABFF71E2DBD}" srcOrd="1" destOrd="0" parTransId="{5BC76F17-2C00-4FC6-9BD6-48D957B22BE7}" sibTransId="{EC5EDA64-F989-48E4-8272-8D013F4D6AA2}"/>
    <dgm:cxn modelId="{C2B88D99-AB5B-409A-8741-407737198125}" type="presOf" srcId="{84C7B07F-3345-499A-85C0-5ABFF71E2DBD}" destId="{D4360BA1-A9BE-40BC-906F-EC2B974919B3}" srcOrd="1" destOrd="0" presId="urn:microsoft.com/office/officeart/2005/8/layout/list1"/>
    <dgm:cxn modelId="{CD0AABE1-C051-4BEE-8D4C-6788A54E9E0B}" srcId="{2C2B241E-7484-498E-947B-133C8935E460}" destId="{F0796E47-6784-4977-B38D-C24591E1CCF3}" srcOrd="2" destOrd="0" parTransId="{28AACF41-DCB9-49C6-8E2A-B78DFA8D44FF}" sibTransId="{6D8DB8BC-4527-4EA0-9C19-4F810299C3F7}"/>
    <dgm:cxn modelId="{1C48F129-644D-4ABD-BB9C-F6748AAFBF75}" type="presOf" srcId="{2C2B241E-7484-498E-947B-133C8935E460}" destId="{584578E1-0E72-48D8-96DC-89CF430D9B93}" srcOrd="0" destOrd="0" presId="urn:microsoft.com/office/officeart/2005/8/layout/list1"/>
    <dgm:cxn modelId="{790605C2-B0E3-404B-85D2-1B46657C2675}" srcId="{2C2B241E-7484-498E-947B-133C8935E460}" destId="{623B6A26-47E1-4EBF-ACB4-787DC10C2B87}" srcOrd="0" destOrd="0" parTransId="{8000D6DD-619F-448E-90D2-D3F3FB83B319}" sibTransId="{FD421BA6-F7A6-4ACB-AB8A-70FDEEB80718}"/>
    <dgm:cxn modelId="{C0619B60-B4CA-49AB-9D8F-EDF452A5309F}" type="presOf" srcId="{623B6A26-47E1-4EBF-ACB4-787DC10C2B87}" destId="{2B05A8BF-DF5D-4D44-B4CD-C2FEB8A041F3}" srcOrd="1" destOrd="0" presId="urn:microsoft.com/office/officeart/2005/8/layout/list1"/>
    <dgm:cxn modelId="{B4584305-2F14-474F-80CB-B96FDEBC1112}" type="presOf" srcId="{F0796E47-6784-4977-B38D-C24591E1CCF3}" destId="{96963F7E-0BA8-4DE8-8726-76347985ECF8}" srcOrd="0" destOrd="0" presId="urn:microsoft.com/office/officeart/2005/8/layout/list1"/>
    <dgm:cxn modelId="{032126AD-6411-42A3-A438-5ABDEF18D6B9}" type="presOf" srcId="{84C7B07F-3345-499A-85C0-5ABFF71E2DBD}" destId="{CF4CF7E5-350D-421A-ABE5-314B92F2906F}" srcOrd="0" destOrd="0" presId="urn:microsoft.com/office/officeart/2005/8/layout/list1"/>
    <dgm:cxn modelId="{653632FD-594B-4F9A-AE54-5620BD7FC420}" type="presOf" srcId="{F0796E47-6784-4977-B38D-C24591E1CCF3}" destId="{5F0951D7-110E-44A7-96A5-EACA7E649736}" srcOrd="1" destOrd="0" presId="urn:microsoft.com/office/officeart/2005/8/layout/list1"/>
    <dgm:cxn modelId="{7AE60237-AA5B-4C62-AAC0-675F23E7E935}" type="presOf" srcId="{623B6A26-47E1-4EBF-ACB4-787DC10C2B87}" destId="{96B828D9-3DD6-4F3A-9E18-5F1A556433F2}" srcOrd="0" destOrd="0" presId="urn:microsoft.com/office/officeart/2005/8/layout/list1"/>
    <dgm:cxn modelId="{91F3C221-B7AE-4466-90C0-6FD0A2BD4C00}" type="presParOf" srcId="{584578E1-0E72-48D8-96DC-89CF430D9B93}" destId="{48223D09-346E-4414-A8C9-D9DA19B8829F}" srcOrd="0" destOrd="0" presId="urn:microsoft.com/office/officeart/2005/8/layout/list1"/>
    <dgm:cxn modelId="{FB4FA2BC-5D0F-4FA3-876C-515284439314}" type="presParOf" srcId="{48223D09-346E-4414-A8C9-D9DA19B8829F}" destId="{96B828D9-3DD6-4F3A-9E18-5F1A556433F2}" srcOrd="0" destOrd="0" presId="urn:microsoft.com/office/officeart/2005/8/layout/list1"/>
    <dgm:cxn modelId="{431E67EE-97F5-4948-B075-5EA2D7C3F41C}" type="presParOf" srcId="{48223D09-346E-4414-A8C9-D9DA19B8829F}" destId="{2B05A8BF-DF5D-4D44-B4CD-C2FEB8A041F3}" srcOrd="1" destOrd="0" presId="urn:microsoft.com/office/officeart/2005/8/layout/list1"/>
    <dgm:cxn modelId="{EFA2CBA7-C443-4CDD-A186-70B4BA450DF4}" type="presParOf" srcId="{584578E1-0E72-48D8-96DC-89CF430D9B93}" destId="{536189CE-B00C-45AF-B4E2-7A07FD58C2A2}" srcOrd="1" destOrd="0" presId="urn:microsoft.com/office/officeart/2005/8/layout/list1"/>
    <dgm:cxn modelId="{CC20392F-3639-4713-8B1C-14BD26A72211}" type="presParOf" srcId="{584578E1-0E72-48D8-96DC-89CF430D9B93}" destId="{870FF7C3-A6F3-4481-86FC-047F74EB19D3}" srcOrd="2" destOrd="0" presId="urn:microsoft.com/office/officeart/2005/8/layout/list1"/>
    <dgm:cxn modelId="{9312038B-503A-4831-8756-3DAB6621EFE8}" type="presParOf" srcId="{584578E1-0E72-48D8-96DC-89CF430D9B93}" destId="{C1E90C22-0B01-4A32-B52E-29410E322935}" srcOrd="3" destOrd="0" presId="urn:microsoft.com/office/officeart/2005/8/layout/list1"/>
    <dgm:cxn modelId="{52A8DE49-7AF6-449C-AE1A-49D56F3A7483}" type="presParOf" srcId="{584578E1-0E72-48D8-96DC-89CF430D9B93}" destId="{2411D3BE-0746-4B95-B9AA-9891AA2E28F9}" srcOrd="4" destOrd="0" presId="urn:microsoft.com/office/officeart/2005/8/layout/list1"/>
    <dgm:cxn modelId="{7071F9A3-FC39-4EA4-8454-F85EAB4AEB61}" type="presParOf" srcId="{2411D3BE-0746-4B95-B9AA-9891AA2E28F9}" destId="{CF4CF7E5-350D-421A-ABE5-314B92F2906F}" srcOrd="0" destOrd="0" presId="urn:microsoft.com/office/officeart/2005/8/layout/list1"/>
    <dgm:cxn modelId="{50C0AF2A-4DC2-4DCC-93B4-17124195B0C0}" type="presParOf" srcId="{2411D3BE-0746-4B95-B9AA-9891AA2E28F9}" destId="{D4360BA1-A9BE-40BC-906F-EC2B974919B3}" srcOrd="1" destOrd="0" presId="urn:microsoft.com/office/officeart/2005/8/layout/list1"/>
    <dgm:cxn modelId="{323C531D-4A0F-4696-9B28-12E7CC8C5FDD}" type="presParOf" srcId="{584578E1-0E72-48D8-96DC-89CF430D9B93}" destId="{099F801C-812F-40B9-891B-044F1288A927}" srcOrd="5" destOrd="0" presId="urn:microsoft.com/office/officeart/2005/8/layout/list1"/>
    <dgm:cxn modelId="{1E065EBD-1BCB-4837-B261-93D780EE9B74}" type="presParOf" srcId="{584578E1-0E72-48D8-96DC-89CF430D9B93}" destId="{A08E197B-89BA-44D9-89D7-D8F5476F7150}" srcOrd="6" destOrd="0" presId="urn:microsoft.com/office/officeart/2005/8/layout/list1"/>
    <dgm:cxn modelId="{88DDC768-F4D0-4223-B12D-12DFA435B7DD}" type="presParOf" srcId="{584578E1-0E72-48D8-96DC-89CF430D9B93}" destId="{336AB2E1-5720-4472-81C8-92A8EB123E52}" srcOrd="7" destOrd="0" presId="urn:microsoft.com/office/officeart/2005/8/layout/list1"/>
    <dgm:cxn modelId="{B03D04B7-372E-4A83-8BD7-9F2E6002757A}" type="presParOf" srcId="{584578E1-0E72-48D8-96DC-89CF430D9B93}" destId="{9C08C6D0-7BFE-40CB-920D-867437F515DC}" srcOrd="8" destOrd="0" presId="urn:microsoft.com/office/officeart/2005/8/layout/list1"/>
    <dgm:cxn modelId="{F5420262-F9C6-4AB0-8FB6-19C68E47408B}" type="presParOf" srcId="{9C08C6D0-7BFE-40CB-920D-867437F515DC}" destId="{96963F7E-0BA8-4DE8-8726-76347985ECF8}" srcOrd="0" destOrd="0" presId="urn:microsoft.com/office/officeart/2005/8/layout/list1"/>
    <dgm:cxn modelId="{B1EDA922-5B3C-4249-A839-77430341C020}" type="presParOf" srcId="{9C08C6D0-7BFE-40CB-920D-867437F515DC}" destId="{5F0951D7-110E-44A7-96A5-EACA7E649736}" srcOrd="1" destOrd="0" presId="urn:microsoft.com/office/officeart/2005/8/layout/list1"/>
    <dgm:cxn modelId="{F75E7E41-DFB9-4FAD-B77F-2872ABD5C63E}" type="presParOf" srcId="{584578E1-0E72-48D8-96DC-89CF430D9B93}" destId="{7A70F309-4359-49E3-808D-A20AFBC29D29}" srcOrd="9" destOrd="0" presId="urn:microsoft.com/office/officeart/2005/8/layout/list1"/>
    <dgm:cxn modelId="{6C6A9BFD-3ABB-4B9E-BD69-E834E2C657C3}" type="presParOf" srcId="{584578E1-0E72-48D8-96DC-89CF430D9B93}" destId="{5BE86248-16CC-4BA9-B34B-A92FC7467999}" srcOrd="1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D75A68-F659-491D-B373-E8C3E73A8AEE}"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6EC86C45-D32F-456F-8657-E099A9CE6192}">
      <dgm:prSet phldrT="[Text]" custT="1"/>
      <dgm:spPr/>
      <dgm:t>
        <a:bodyPr/>
        <a:lstStyle/>
        <a:p>
          <a:r>
            <a:rPr lang="en-US" sz="1600" b="1" dirty="0" smtClean="0"/>
            <a:t>Training of ITI Teachers </a:t>
          </a:r>
          <a:r>
            <a:rPr lang="en-US" sz="1600" dirty="0" smtClean="0"/>
            <a:t>– 1800 Teachers trained on QMS/ QT Tools</a:t>
          </a:r>
          <a:endParaRPr lang="en-US" sz="1600" dirty="0"/>
        </a:p>
      </dgm:t>
    </dgm:pt>
    <dgm:pt modelId="{A98C7E66-1BF8-4392-942A-0E572EC833BA}" type="parTrans" cxnId="{D743AEA1-6329-4A2C-A791-1849B27D1638}">
      <dgm:prSet/>
      <dgm:spPr/>
      <dgm:t>
        <a:bodyPr/>
        <a:lstStyle/>
        <a:p>
          <a:endParaRPr lang="en-US"/>
        </a:p>
      </dgm:t>
    </dgm:pt>
    <dgm:pt modelId="{805501F1-A227-4990-AFF0-0B624571541E}" type="sibTrans" cxnId="{D743AEA1-6329-4A2C-A791-1849B27D1638}">
      <dgm:prSet/>
      <dgm:spPr/>
      <dgm:t>
        <a:bodyPr/>
        <a:lstStyle/>
        <a:p>
          <a:endParaRPr lang="en-US"/>
        </a:p>
      </dgm:t>
    </dgm:pt>
    <dgm:pt modelId="{A78E2634-7D15-410A-A4F7-9E5954097E27}">
      <dgm:prSet phldrT="[Text]" custT="1"/>
      <dgm:spPr/>
      <dgm:t>
        <a:bodyPr/>
        <a:lstStyle/>
        <a:p>
          <a:r>
            <a:rPr lang="en-US" sz="1600" b="1" dirty="0" smtClean="0"/>
            <a:t>Awareness Programs on QMS/ QT Tools </a:t>
          </a:r>
          <a:r>
            <a:rPr lang="en-US" sz="1600" dirty="0" smtClean="0"/>
            <a:t> -198 programs, 7000 individuals trained on QMS/ QT tools </a:t>
          </a:r>
          <a:endParaRPr lang="en-US" sz="1600" dirty="0"/>
        </a:p>
      </dgm:t>
    </dgm:pt>
    <dgm:pt modelId="{9C8CEC0C-292D-47BD-82BF-27685C9E570B}" type="parTrans" cxnId="{41CCD5B8-A8C1-476B-9B92-BE5D9DF0ED42}">
      <dgm:prSet/>
      <dgm:spPr/>
      <dgm:t>
        <a:bodyPr/>
        <a:lstStyle/>
        <a:p>
          <a:endParaRPr lang="en-US"/>
        </a:p>
      </dgm:t>
    </dgm:pt>
    <dgm:pt modelId="{C58948BF-F730-46F3-91BE-589E2718DE2A}" type="sibTrans" cxnId="{41CCD5B8-A8C1-476B-9B92-BE5D9DF0ED42}">
      <dgm:prSet/>
      <dgm:spPr/>
      <dgm:t>
        <a:bodyPr/>
        <a:lstStyle/>
        <a:p>
          <a:endParaRPr lang="en-US"/>
        </a:p>
      </dgm:t>
    </dgm:pt>
    <dgm:pt modelId="{600F1FB4-4B0C-4C5F-98A7-5DFB80EEB7D5}">
      <dgm:prSet phldrT="[Text]" custT="1"/>
      <dgm:spPr/>
      <dgm:t>
        <a:bodyPr/>
        <a:lstStyle/>
        <a:p>
          <a:r>
            <a:rPr lang="en-US" sz="1600" b="1" dirty="0" smtClean="0"/>
            <a:t>Cluster project </a:t>
          </a:r>
          <a:r>
            <a:rPr lang="en-US" sz="1600" dirty="0" smtClean="0"/>
            <a:t>: Implementation of QMS/ QT Tools in 10 identified clusters</a:t>
          </a:r>
          <a:endParaRPr lang="en-US" sz="1600" dirty="0"/>
        </a:p>
      </dgm:t>
    </dgm:pt>
    <dgm:pt modelId="{5A048E8E-7193-4ABA-BF54-063CA16F3BB4}" type="parTrans" cxnId="{B3876883-FDCC-4EED-B207-8A3E5CACF02C}">
      <dgm:prSet/>
      <dgm:spPr/>
      <dgm:t>
        <a:bodyPr/>
        <a:lstStyle/>
        <a:p>
          <a:endParaRPr lang="en-US"/>
        </a:p>
      </dgm:t>
    </dgm:pt>
    <dgm:pt modelId="{C05426A6-D844-4201-B2D8-4B3924035F5F}" type="sibTrans" cxnId="{B3876883-FDCC-4EED-B207-8A3E5CACF02C}">
      <dgm:prSet/>
      <dgm:spPr/>
      <dgm:t>
        <a:bodyPr/>
        <a:lstStyle/>
        <a:p>
          <a:endParaRPr lang="en-US"/>
        </a:p>
      </dgm:t>
    </dgm:pt>
    <dgm:pt modelId="{B972C33C-10DC-4125-9503-FE937A235E5C}">
      <dgm:prSet custT="1"/>
      <dgm:spPr/>
      <dgm:t>
        <a:bodyPr/>
        <a:lstStyle/>
        <a:p>
          <a:r>
            <a:rPr lang="en-US" sz="1600" b="1" dirty="0" smtClean="0"/>
            <a:t>Training of Polytechnic Teachers  on QMS/ QT tools</a:t>
          </a:r>
          <a:endParaRPr lang="en-US" sz="1600" b="1" dirty="0"/>
        </a:p>
      </dgm:t>
    </dgm:pt>
    <dgm:pt modelId="{1F6BE467-FC55-426E-B438-6D5CED1EF455}" type="parTrans" cxnId="{577B3CDA-640D-4267-AD70-E6471F56EEF8}">
      <dgm:prSet/>
      <dgm:spPr/>
      <dgm:t>
        <a:bodyPr/>
        <a:lstStyle/>
        <a:p>
          <a:endParaRPr lang="en-US"/>
        </a:p>
      </dgm:t>
    </dgm:pt>
    <dgm:pt modelId="{4B346317-EBE1-45AA-B515-405BC913DB10}" type="sibTrans" cxnId="{577B3CDA-640D-4267-AD70-E6471F56EEF8}">
      <dgm:prSet/>
      <dgm:spPr/>
      <dgm:t>
        <a:bodyPr/>
        <a:lstStyle/>
        <a:p>
          <a:endParaRPr lang="en-US"/>
        </a:p>
      </dgm:t>
    </dgm:pt>
    <dgm:pt modelId="{D055DF7D-C29F-4FCE-9BA0-D463456A62D6}">
      <dgm:prSet custT="1"/>
      <dgm:spPr/>
      <dgm:t>
        <a:bodyPr/>
        <a:lstStyle/>
        <a:p>
          <a:r>
            <a:rPr lang="en-US" sz="1600" b="1" dirty="0" smtClean="0"/>
            <a:t>Evaluation Study report on Lean Manufacturing Competitiveness</a:t>
          </a:r>
          <a:endParaRPr lang="en-US" sz="1600" b="1" dirty="0"/>
        </a:p>
      </dgm:t>
    </dgm:pt>
    <dgm:pt modelId="{6839F5F0-BB62-4F5B-8DC3-A9EE9086AAC6}" type="parTrans" cxnId="{DF5125D3-5B35-4719-9D20-D68A721D47F2}">
      <dgm:prSet/>
      <dgm:spPr/>
      <dgm:t>
        <a:bodyPr/>
        <a:lstStyle/>
        <a:p>
          <a:endParaRPr lang="en-US"/>
        </a:p>
      </dgm:t>
    </dgm:pt>
    <dgm:pt modelId="{04A7EF26-656F-443C-A5ED-BCB5741EC42B}" type="sibTrans" cxnId="{DF5125D3-5B35-4719-9D20-D68A721D47F2}">
      <dgm:prSet/>
      <dgm:spPr/>
      <dgm:t>
        <a:bodyPr/>
        <a:lstStyle/>
        <a:p>
          <a:endParaRPr lang="en-US"/>
        </a:p>
      </dgm:t>
    </dgm:pt>
    <dgm:pt modelId="{83703C19-4306-4C34-902D-457D9C6B2527}">
      <dgm:prSet custT="1"/>
      <dgm:spPr/>
      <dgm:t>
        <a:bodyPr/>
        <a:lstStyle/>
        <a:p>
          <a:pPr>
            <a:lnSpc>
              <a:spcPct val="100000"/>
            </a:lnSpc>
            <a:spcAft>
              <a:spcPts val="0"/>
            </a:spcAft>
          </a:pPr>
          <a:r>
            <a:rPr lang="en-US" sz="1800" b="1" dirty="0" smtClean="0"/>
            <a:t>National Workshop on Enabling MSME to be Competitive through Quality Tools</a:t>
          </a:r>
          <a:endParaRPr lang="en-US" sz="1800" dirty="0"/>
        </a:p>
      </dgm:t>
    </dgm:pt>
    <dgm:pt modelId="{17608ADA-0EF0-4C90-BCF3-097C1AD3EB1D}" type="parTrans" cxnId="{55B8A0A0-0395-4021-A5AD-B17B74235052}">
      <dgm:prSet/>
      <dgm:spPr/>
      <dgm:t>
        <a:bodyPr/>
        <a:lstStyle/>
        <a:p>
          <a:endParaRPr lang="en-US"/>
        </a:p>
      </dgm:t>
    </dgm:pt>
    <dgm:pt modelId="{5C1E8BD1-3454-439C-9025-AF10F52FC131}" type="sibTrans" cxnId="{55B8A0A0-0395-4021-A5AD-B17B74235052}">
      <dgm:prSet/>
      <dgm:spPr/>
      <dgm:t>
        <a:bodyPr/>
        <a:lstStyle/>
        <a:p>
          <a:endParaRPr lang="en-US"/>
        </a:p>
      </dgm:t>
    </dgm:pt>
    <dgm:pt modelId="{A3538CDE-4F1B-4772-92CC-59E27D00F5DA}" type="pres">
      <dgm:prSet presAssocID="{6FD75A68-F659-491D-B373-E8C3E73A8AEE}" presName="compositeShape" presStyleCnt="0">
        <dgm:presLayoutVars>
          <dgm:dir/>
          <dgm:resizeHandles/>
        </dgm:presLayoutVars>
      </dgm:prSet>
      <dgm:spPr/>
      <dgm:t>
        <a:bodyPr/>
        <a:lstStyle/>
        <a:p>
          <a:endParaRPr lang="en-US"/>
        </a:p>
      </dgm:t>
    </dgm:pt>
    <dgm:pt modelId="{B52AC81D-C195-4E0F-93D5-F960FA53338A}" type="pres">
      <dgm:prSet presAssocID="{6FD75A68-F659-491D-B373-E8C3E73A8AEE}" presName="pyramid" presStyleLbl="node1" presStyleIdx="0" presStyleCnt="1" custScaleX="134818"/>
      <dgm:spPr/>
    </dgm:pt>
    <dgm:pt modelId="{7FAC8476-3637-4283-86C4-FE26B4A86C24}" type="pres">
      <dgm:prSet presAssocID="{6FD75A68-F659-491D-B373-E8C3E73A8AEE}" presName="theList" presStyleCnt="0"/>
      <dgm:spPr/>
    </dgm:pt>
    <dgm:pt modelId="{B10EA6E1-E6D7-4455-A3BB-3F79443F97CC}" type="pres">
      <dgm:prSet presAssocID="{6EC86C45-D32F-456F-8657-E099A9CE6192}" presName="aNode" presStyleLbl="fgAcc1" presStyleIdx="0" presStyleCnt="6" custScaleX="141863" custLinFactY="-27922" custLinFactNeighborX="1518" custLinFactNeighborY="-100000">
        <dgm:presLayoutVars>
          <dgm:bulletEnabled val="1"/>
        </dgm:presLayoutVars>
      </dgm:prSet>
      <dgm:spPr/>
      <dgm:t>
        <a:bodyPr/>
        <a:lstStyle/>
        <a:p>
          <a:endParaRPr lang="en-US"/>
        </a:p>
      </dgm:t>
    </dgm:pt>
    <dgm:pt modelId="{A5CADE83-FE55-4EBB-8157-5A717FA656C4}" type="pres">
      <dgm:prSet presAssocID="{6EC86C45-D32F-456F-8657-E099A9CE6192}" presName="aSpace" presStyleCnt="0"/>
      <dgm:spPr/>
    </dgm:pt>
    <dgm:pt modelId="{1D7AE445-15F2-404B-B016-CCF1DA0BF5A9}" type="pres">
      <dgm:prSet presAssocID="{A78E2634-7D15-410A-A4F7-9E5954097E27}" presName="aNode" presStyleLbl="fgAcc1" presStyleIdx="1" presStyleCnt="6" custScaleX="140485" custLinFactY="-18137" custLinFactNeighborX="1072" custLinFactNeighborY="-100000">
        <dgm:presLayoutVars>
          <dgm:bulletEnabled val="1"/>
        </dgm:presLayoutVars>
      </dgm:prSet>
      <dgm:spPr/>
      <dgm:t>
        <a:bodyPr/>
        <a:lstStyle/>
        <a:p>
          <a:endParaRPr lang="en-US"/>
        </a:p>
      </dgm:t>
    </dgm:pt>
    <dgm:pt modelId="{E863D245-BAE0-4A05-AB34-94F5C4E09ADF}" type="pres">
      <dgm:prSet presAssocID="{A78E2634-7D15-410A-A4F7-9E5954097E27}" presName="aSpace" presStyleCnt="0"/>
      <dgm:spPr/>
    </dgm:pt>
    <dgm:pt modelId="{ABD0CEC4-3D2C-4DBE-9ECE-E192139E5EF0}" type="pres">
      <dgm:prSet presAssocID="{600F1FB4-4B0C-4C5F-98A7-5DFB80EEB7D5}" presName="aNode" presStyleLbl="fgAcc1" presStyleIdx="2" presStyleCnt="6" custScaleX="141011" custLinFactY="-65" custLinFactNeighborX="607" custLinFactNeighborY="-100000">
        <dgm:presLayoutVars>
          <dgm:bulletEnabled val="1"/>
        </dgm:presLayoutVars>
      </dgm:prSet>
      <dgm:spPr/>
      <dgm:t>
        <a:bodyPr/>
        <a:lstStyle/>
        <a:p>
          <a:endParaRPr lang="en-US"/>
        </a:p>
      </dgm:t>
    </dgm:pt>
    <dgm:pt modelId="{555B4E8D-F420-4233-9C3F-140AE1FB2907}" type="pres">
      <dgm:prSet presAssocID="{600F1FB4-4B0C-4C5F-98A7-5DFB80EEB7D5}" presName="aSpace" presStyleCnt="0"/>
      <dgm:spPr/>
    </dgm:pt>
    <dgm:pt modelId="{D2ADB93B-1362-4C4B-80F9-12595C1B3AA4}" type="pres">
      <dgm:prSet presAssocID="{B972C33C-10DC-4125-9503-FE937A235E5C}" presName="aNode" presStyleLbl="fgAcc1" presStyleIdx="3" presStyleCnt="6" custScaleX="143118" custLinFactNeighborX="1487">
        <dgm:presLayoutVars>
          <dgm:bulletEnabled val="1"/>
        </dgm:presLayoutVars>
      </dgm:prSet>
      <dgm:spPr/>
      <dgm:t>
        <a:bodyPr/>
        <a:lstStyle/>
        <a:p>
          <a:endParaRPr lang="en-US"/>
        </a:p>
      </dgm:t>
    </dgm:pt>
    <dgm:pt modelId="{51112F38-08A3-4FCB-AC85-6895DD0B9C57}" type="pres">
      <dgm:prSet presAssocID="{B972C33C-10DC-4125-9503-FE937A235E5C}" presName="aSpace" presStyleCnt="0"/>
      <dgm:spPr/>
    </dgm:pt>
    <dgm:pt modelId="{95C02884-635F-4076-9622-C4E2DF4E2C34}" type="pres">
      <dgm:prSet presAssocID="{D055DF7D-C29F-4FCE-9BA0-D463456A62D6}" presName="aNode" presStyleLbl="fgAcc1" presStyleIdx="4" presStyleCnt="6" custScaleX="140485" custLinFactNeighborX="-638" custLinFactNeighborY="78288">
        <dgm:presLayoutVars>
          <dgm:bulletEnabled val="1"/>
        </dgm:presLayoutVars>
      </dgm:prSet>
      <dgm:spPr/>
      <dgm:t>
        <a:bodyPr/>
        <a:lstStyle/>
        <a:p>
          <a:endParaRPr lang="en-US"/>
        </a:p>
      </dgm:t>
    </dgm:pt>
    <dgm:pt modelId="{0B7A7EA3-5856-4E85-9EED-53C304BCA478}" type="pres">
      <dgm:prSet presAssocID="{D055DF7D-C29F-4FCE-9BA0-D463456A62D6}" presName="aSpace" presStyleCnt="0"/>
      <dgm:spPr/>
    </dgm:pt>
    <dgm:pt modelId="{CE699383-FC60-4BCC-A295-208D02F9A131}" type="pres">
      <dgm:prSet presAssocID="{83703C19-4306-4C34-902D-457D9C6B2527}" presName="aNode" presStyleLbl="fgAcc1" presStyleIdx="5" presStyleCnt="6" custScaleX="139209" custLinFactY="29306" custLinFactNeighborX="1993" custLinFactNeighborY="100000">
        <dgm:presLayoutVars>
          <dgm:bulletEnabled val="1"/>
        </dgm:presLayoutVars>
      </dgm:prSet>
      <dgm:spPr/>
      <dgm:t>
        <a:bodyPr/>
        <a:lstStyle/>
        <a:p>
          <a:endParaRPr lang="en-US"/>
        </a:p>
      </dgm:t>
    </dgm:pt>
    <dgm:pt modelId="{72C3BD92-AD32-4248-BDD3-D4D7D420FFC5}" type="pres">
      <dgm:prSet presAssocID="{83703C19-4306-4C34-902D-457D9C6B2527}" presName="aSpace" presStyleCnt="0"/>
      <dgm:spPr/>
    </dgm:pt>
  </dgm:ptLst>
  <dgm:cxnLst>
    <dgm:cxn modelId="{DF5125D3-5B35-4719-9D20-D68A721D47F2}" srcId="{6FD75A68-F659-491D-B373-E8C3E73A8AEE}" destId="{D055DF7D-C29F-4FCE-9BA0-D463456A62D6}" srcOrd="4" destOrd="0" parTransId="{6839F5F0-BB62-4F5B-8DC3-A9EE9086AAC6}" sibTransId="{04A7EF26-656F-443C-A5ED-BCB5741EC42B}"/>
    <dgm:cxn modelId="{41CCD5B8-A8C1-476B-9B92-BE5D9DF0ED42}" srcId="{6FD75A68-F659-491D-B373-E8C3E73A8AEE}" destId="{A78E2634-7D15-410A-A4F7-9E5954097E27}" srcOrd="1" destOrd="0" parTransId="{9C8CEC0C-292D-47BD-82BF-27685C9E570B}" sibTransId="{C58948BF-F730-46F3-91BE-589E2718DE2A}"/>
    <dgm:cxn modelId="{C93D0434-B517-463A-B352-5B2A6E1DDD51}" type="presOf" srcId="{600F1FB4-4B0C-4C5F-98A7-5DFB80EEB7D5}" destId="{ABD0CEC4-3D2C-4DBE-9ECE-E192139E5EF0}" srcOrd="0" destOrd="0" presId="urn:microsoft.com/office/officeart/2005/8/layout/pyramid2"/>
    <dgm:cxn modelId="{FF414C64-A0FE-400A-8926-8B4C896CF5C0}" type="presOf" srcId="{6EC86C45-D32F-456F-8657-E099A9CE6192}" destId="{B10EA6E1-E6D7-4455-A3BB-3F79443F97CC}" srcOrd="0" destOrd="0" presId="urn:microsoft.com/office/officeart/2005/8/layout/pyramid2"/>
    <dgm:cxn modelId="{B3876883-FDCC-4EED-B207-8A3E5CACF02C}" srcId="{6FD75A68-F659-491D-B373-E8C3E73A8AEE}" destId="{600F1FB4-4B0C-4C5F-98A7-5DFB80EEB7D5}" srcOrd="2" destOrd="0" parTransId="{5A048E8E-7193-4ABA-BF54-063CA16F3BB4}" sibTransId="{C05426A6-D844-4201-B2D8-4B3924035F5F}"/>
    <dgm:cxn modelId="{577B3CDA-640D-4267-AD70-E6471F56EEF8}" srcId="{6FD75A68-F659-491D-B373-E8C3E73A8AEE}" destId="{B972C33C-10DC-4125-9503-FE937A235E5C}" srcOrd="3" destOrd="0" parTransId="{1F6BE467-FC55-426E-B438-6D5CED1EF455}" sibTransId="{4B346317-EBE1-45AA-B515-405BC913DB10}"/>
    <dgm:cxn modelId="{AE36D478-84F9-4CF8-90E6-34C967C024EE}" type="presOf" srcId="{83703C19-4306-4C34-902D-457D9C6B2527}" destId="{CE699383-FC60-4BCC-A295-208D02F9A131}" srcOrd="0" destOrd="0" presId="urn:microsoft.com/office/officeart/2005/8/layout/pyramid2"/>
    <dgm:cxn modelId="{55B8A0A0-0395-4021-A5AD-B17B74235052}" srcId="{6FD75A68-F659-491D-B373-E8C3E73A8AEE}" destId="{83703C19-4306-4C34-902D-457D9C6B2527}" srcOrd="5" destOrd="0" parTransId="{17608ADA-0EF0-4C90-BCF3-097C1AD3EB1D}" sibTransId="{5C1E8BD1-3454-439C-9025-AF10F52FC131}"/>
    <dgm:cxn modelId="{09FFF350-2365-4054-A986-3A34D5FC6575}" type="presOf" srcId="{D055DF7D-C29F-4FCE-9BA0-D463456A62D6}" destId="{95C02884-635F-4076-9622-C4E2DF4E2C34}" srcOrd="0" destOrd="0" presId="urn:microsoft.com/office/officeart/2005/8/layout/pyramid2"/>
    <dgm:cxn modelId="{4F5CEDFA-846B-40E7-9149-E251C5ECABB7}" type="presOf" srcId="{A78E2634-7D15-410A-A4F7-9E5954097E27}" destId="{1D7AE445-15F2-404B-B016-CCF1DA0BF5A9}" srcOrd="0" destOrd="0" presId="urn:microsoft.com/office/officeart/2005/8/layout/pyramid2"/>
    <dgm:cxn modelId="{BA010613-8612-4526-962E-D0DF81AE5D2A}" type="presOf" srcId="{6FD75A68-F659-491D-B373-E8C3E73A8AEE}" destId="{A3538CDE-4F1B-4772-92CC-59E27D00F5DA}" srcOrd="0" destOrd="0" presId="urn:microsoft.com/office/officeart/2005/8/layout/pyramid2"/>
    <dgm:cxn modelId="{EEE9E2FE-00C0-4439-B4D6-DBF5848621FF}" type="presOf" srcId="{B972C33C-10DC-4125-9503-FE937A235E5C}" destId="{D2ADB93B-1362-4C4B-80F9-12595C1B3AA4}" srcOrd="0" destOrd="0" presId="urn:microsoft.com/office/officeart/2005/8/layout/pyramid2"/>
    <dgm:cxn modelId="{D743AEA1-6329-4A2C-A791-1849B27D1638}" srcId="{6FD75A68-F659-491D-B373-E8C3E73A8AEE}" destId="{6EC86C45-D32F-456F-8657-E099A9CE6192}" srcOrd="0" destOrd="0" parTransId="{A98C7E66-1BF8-4392-942A-0E572EC833BA}" sibTransId="{805501F1-A227-4990-AFF0-0B624571541E}"/>
    <dgm:cxn modelId="{E28602FE-7742-4670-BE01-BF468614540A}" type="presParOf" srcId="{A3538CDE-4F1B-4772-92CC-59E27D00F5DA}" destId="{B52AC81D-C195-4E0F-93D5-F960FA53338A}" srcOrd="0" destOrd="0" presId="urn:microsoft.com/office/officeart/2005/8/layout/pyramid2"/>
    <dgm:cxn modelId="{FA03ABC5-2576-4D7A-AF04-BCEB60000448}" type="presParOf" srcId="{A3538CDE-4F1B-4772-92CC-59E27D00F5DA}" destId="{7FAC8476-3637-4283-86C4-FE26B4A86C24}" srcOrd="1" destOrd="0" presId="urn:microsoft.com/office/officeart/2005/8/layout/pyramid2"/>
    <dgm:cxn modelId="{65B70E25-0293-4C85-B1DF-1EC6AACC1B87}" type="presParOf" srcId="{7FAC8476-3637-4283-86C4-FE26B4A86C24}" destId="{B10EA6E1-E6D7-4455-A3BB-3F79443F97CC}" srcOrd="0" destOrd="0" presId="urn:microsoft.com/office/officeart/2005/8/layout/pyramid2"/>
    <dgm:cxn modelId="{47F93410-2E2A-4EC9-A992-98882F7010CA}" type="presParOf" srcId="{7FAC8476-3637-4283-86C4-FE26B4A86C24}" destId="{A5CADE83-FE55-4EBB-8157-5A717FA656C4}" srcOrd="1" destOrd="0" presId="urn:microsoft.com/office/officeart/2005/8/layout/pyramid2"/>
    <dgm:cxn modelId="{EE45F825-2C22-4427-8C8D-36568869C078}" type="presParOf" srcId="{7FAC8476-3637-4283-86C4-FE26B4A86C24}" destId="{1D7AE445-15F2-404B-B016-CCF1DA0BF5A9}" srcOrd="2" destOrd="0" presId="urn:microsoft.com/office/officeart/2005/8/layout/pyramid2"/>
    <dgm:cxn modelId="{E6BA8AD3-F387-4628-B5A5-538A1B5B1597}" type="presParOf" srcId="{7FAC8476-3637-4283-86C4-FE26B4A86C24}" destId="{E863D245-BAE0-4A05-AB34-94F5C4E09ADF}" srcOrd="3" destOrd="0" presId="urn:microsoft.com/office/officeart/2005/8/layout/pyramid2"/>
    <dgm:cxn modelId="{86299FF5-4AA7-4478-9BD3-4915DF52112A}" type="presParOf" srcId="{7FAC8476-3637-4283-86C4-FE26B4A86C24}" destId="{ABD0CEC4-3D2C-4DBE-9ECE-E192139E5EF0}" srcOrd="4" destOrd="0" presId="urn:microsoft.com/office/officeart/2005/8/layout/pyramid2"/>
    <dgm:cxn modelId="{5B527B5F-F1E9-4188-A593-18152FB7A3D8}" type="presParOf" srcId="{7FAC8476-3637-4283-86C4-FE26B4A86C24}" destId="{555B4E8D-F420-4233-9C3F-140AE1FB2907}" srcOrd="5" destOrd="0" presId="urn:microsoft.com/office/officeart/2005/8/layout/pyramid2"/>
    <dgm:cxn modelId="{397D971D-1830-415A-9255-E1A619136DE9}" type="presParOf" srcId="{7FAC8476-3637-4283-86C4-FE26B4A86C24}" destId="{D2ADB93B-1362-4C4B-80F9-12595C1B3AA4}" srcOrd="6" destOrd="0" presId="urn:microsoft.com/office/officeart/2005/8/layout/pyramid2"/>
    <dgm:cxn modelId="{C904267B-997B-4361-8B6F-0F9926E817D3}" type="presParOf" srcId="{7FAC8476-3637-4283-86C4-FE26B4A86C24}" destId="{51112F38-08A3-4FCB-AC85-6895DD0B9C57}" srcOrd="7" destOrd="0" presId="urn:microsoft.com/office/officeart/2005/8/layout/pyramid2"/>
    <dgm:cxn modelId="{26BC3451-BC80-42A1-8FC3-870042AA25A4}" type="presParOf" srcId="{7FAC8476-3637-4283-86C4-FE26B4A86C24}" destId="{95C02884-635F-4076-9622-C4E2DF4E2C34}" srcOrd="8" destOrd="0" presId="urn:microsoft.com/office/officeart/2005/8/layout/pyramid2"/>
    <dgm:cxn modelId="{58F44567-4AE0-4CD5-A0FE-33287258AAF5}" type="presParOf" srcId="{7FAC8476-3637-4283-86C4-FE26B4A86C24}" destId="{0B7A7EA3-5856-4E85-9EED-53C304BCA478}" srcOrd="9" destOrd="0" presId="urn:microsoft.com/office/officeart/2005/8/layout/pyramid2"/>
    <dgm:cxn modelId="{C8DED9AB-B58D-4B73-8982-5CC23866B3B3}" type="presParOf" srcId="{7FAC8476-3637-4283-86C4-FE26B4A86C24}" destId="{CE699383-FC60-4BCC-A295-208D02F9A131}" srcOrd="10" destOrd="0" presId="urn:microsoft.com/office/officeart/2005/8/layout/pyramid2"/>
    <dgm:cxn modelId="{A869072C-AD80-4643-B965-281984D2B800}" type="presParOf" srcId="{7FAC8476-3637-4283-86C4-FE26B4A86C24}" destId="{72C3BD92-AD32-4248-BDD3-D4D7D420FFC5}" srcOrd="1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D12344-E6C5-4C9F-ACCD-8A94490703D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E8DA7D8-8412-4F9C-9FFD-D2BE056359F1}">
      <dgm:prSet phldrT="[Text]" custT="1">
        <dgm:style>
          <a:lnRef idx="1">
            <a:schemeClr val="accent6"/>
          </a:lnRef>
          <a:fillRef idx="2">
            <a:schemeClr val="accent6"/>
          </a:fillRef>
          <a:effectRef idx="1">
            <a:schemeClr val="accent6"/>
          </a:effectRef>
          <a:fontRef idx="minor">
            <a:schemeClr val="dk1"/>
          </a:fontRef>
        </dgm:style>
      </dgm:prSet>
      <dgm:spPr/>
      <dgm:t>
        <a:bodyPr/>
        <a:lstStyle/>
        <a:p>
          <a:pPr algn="just"/>
          <a:endParaRPr lang="en-US" sz="1500" b="1" dirty="0" smtClean="0"/>
        </a:p>
        <a:p>
          <a:pPr algn="just"/>
          <a:endParaRPr lang="en-US" sz="1500" b="1" dirty="0" smtClean="0"/>
        </a:p>
        <a:p>
          <a:pPr algn="just"/>
          <a:r>
            <a:rPr lang="en-US" sz="1500" b="1" dirty="0" smtClean="0"/>
            <a:t>Worldwide, micro, small and medium enterprises (MSMEs)</a:t>
          </a:r>
          <a:r>
            <a:rPr lang="en-US" sz="1500" dirty="0" smtClean="0"/>
            <a:t> have been accepted as the engine of economic growth and for promoting equitable development. </a:t>
          </a:r>
          <a:r>
            <a:rPr lang="en-US" sz="1500" b="1" dirty="0" smtClean="0"/>
            <a:t>MSMEs constitute over 90% of total enterprises </a:t>
          </a:r>
          <a:r>
            <a:rPr lang="en-US" sz="1500" dirty="0" smtClean="0"/>
            <a:t>in most of the economies and are credited with generating the highest rates of employment growth and account for a major share of industrial production and exports. </a:t>
          </a:r>
        </a:p>
        <a:p>
          <a:pPr algn="just"/>
          <a:r>
            <a:rPr lang="en-US" sz="1500" dirty="0" smtClean="0"/>
            <a:t/>
          </a:r>
          <a:br>
            <a:rPr lang="en-US" sz="1500" dirty="0" smtClean="0"/>
          </a:br>
          <a:endParaRPr lang="en-US" sz="1500" dirty="0"/>
        </a:p>
      </dgm:t>
    </dgm:pt>
    <dgm:pt modelId="{F44B7C1B-F705-4A54-983F-EDDC909005F5}" type="parTrans" cxnId="{94A7579E-54F1-4F67-818B-24F36D1AD32C}">
      <dgm:prSet/>
      <dgm:spPr/>
      <dgm:t>
        <a:bodyPr/>
        <a:lstStyle/>
        <a:p>
          <a:endParaRPr lang="en-US"/>
        </a:p>
      </dgm:t>
    </dgm:pt>
    <dgm:pt modelId="{55219D9D-FDE7-4701-A0B8-7E73E76B9266}" type="sibTrans" cxnId="{94A7579E-54F1-4F67-818B-24F36D1AD32C}">
      <dgm:prSet/>
      <dgm:spPr/>
      <dgm:t>
        <a:bodyPr/>
        <a:lstStyle/>
        <a:p>
          <a:endParaRPr lang="en-US"/>
        </a:p>
      </dgm:t>
    </dgm:pt>
    <dgm:pt modelId="{40D7B18D-4CC4-4FCC-9F93-B2A525B7EB15}">
      <dgm:prSet phldrT="[Text]" custT="1">
        <dgm:style>
          <a:lnRef idx="1">
            <a:schemeClr val="accent2"/>
          </a:lnRef>
          <a:fillRef idx="2">
            <a:schemeClr val="accent2"/>
          </a:fillRef>
          <a:effectRef idx="1">
            <a:schemeClr val="accent2"/>
          </a:effectRef>
          <a:fontRef idx="minor">
            <a:schemeClr val="dk1"/>
          </a:fontRef>
        </dgm:style>
      </dgm:prSet>
      <dgm:spPr/>
      <dgm:t>
        <a:bodyPr/>
        <a:lstStyle/>
        <a:p>
          <a:pPr algn="just"/>
          <a:r>
            <a:rPr lang="en-US" sz="1500" dirty="0" smtClean="0"/>
            <a:t/>
          </a:r>
          <a:br>
            <a:rPr lang="en-US" sz="1500" dirty="0" smtClean="0"/>
          </a:br>
          <a:endParaRPr lang="en-US" sz="1500" dirty="0" smtClean="0"/>
        </a:p>
        <a:p>
          <a:pPr algn="just"/>
          <a:r>
            <a:rPr lang="en-US" sz="1500" dirty="0" smtClean="0"/>
            <a:t>In India too, the MSMEs play a pivotal role in the overall industrial economy of the country. </a:t>
          </a:r>
          <a:r>
            <a:rPr lang="en-US" sz="1500" b="1" dirty="0" smtClean="0"/>
            <a:t>MSMEs in India account for more than 80% of the total number of industrial enterprises and produce over 8000 value-added products</a:t>
          </a:r>
          <a:r>
            <a:rPr lang="en-US" sz="1500" dirty="0" smtClean="0"/>
            <a:t>. It is estimated that in terms of value, the sector accounts for 45% of the manufacturing output and 40% of the total export of the country and employs over 6 </a:t>
          </a:r>
          <a:r>
            <a:rPr lang="en-US" sz="1500" dirty="0" err="1" smtClean="0"/>
            <a:t>crore</a:t>
          </a:r>
          <a:r>
            <a:rPr lang="en-US" sz="1500" dirty="0" smtClean="0"/>
            <a:t> people.</a:t>
          </a:r>
        </a:p>
        <a:p>
          <a:pPr algn="just"/>
          <a:r>
            <a:rPr lang="en-US" sz="1500" dirty="0" smtClean="0"/>
            <a:t/>
          </a:r>
          <a:br>
            <a:rPr lang="en-US" sz="1500" dirty="0" smtClean="0"/>
          </a:br>
          <a:endParaRPr lang="en-US" sz="1500" dirty="0"/>
        </a:p>
      </dgm:t>
    </dgm:pt>
    <dgm:pt modelId="{A8C69499-5C18-4B2C-A289-BDEA451203F9}" type="parTrans" cxnId="{D4727DC1-4385-4942-90AA-055C25C462E5}">
      <dgm:prSet/>
      <dgm:spPr/>
      <dgm:t>
        <a:bodyPr/>
        <a:lstStyle/>
        <a:p>
          <a:endParaRPr lang="en-US"/>
        </a:p>
      </dgm:t>
    </dgm:pt>
    <dgm:pt modelId="{C464AB3D-4648-4FEC-BF93-719783855A94}" type="sibTrans" cxnId="{D4727DC1-4385-4942-90AA-055C25C462E5}">
      <dgm:prSet/>
      <dgm:spPr/>
      <dgm:t>
        <a:bodyPr/>
        <a:lstStyle/>
        <a:p>
          <a:endParaRPr lang="en-US"/>
        </a:p>
      </dgm:t>
    </dgm:pt>
    <dgm:pt modelId="{B2656C2A-91AF-45A8-8D68-10A7DF5E328F}">
      <dgm:prSet phldrT="[Text]" custT="1">
        <dgm:style>
          <a:lnRef idx="1">
            <a:schemeClr val="accent3"/>
          </a:lnRef>
          <a:fillRef idx="2">
            <a:schemeClr val="accent3"/>
          </a:fillRef>
          <a:effectRef idx="1">
            <a:schemeClr val="accent3"/>
          </a:effectRef>
          <a:fontRef idx="minor">
            <a:schemeClr val="dk1"/>
          </a:fontRef>
        </dgm:style>
      </dgm:prSet>
      <dgm:spPr/>
      <dgm:t>
        <a:bodyPr/>
        <a:lstStyle/>
        <a:p>
          <a:pPr algn="just"/>
          <a:r>
            <a:rPr lang="en-US" sz="1500" dirty="0" smtClean="0"/>
            <a:t>Further, in recent years the MSME sector has consistently registered higher growth rate compared to the overall industrial sector. The major advantage of the sector is </a:t>
          </a:r>
          <a:r>
            <a:rPr lang="en-US" sz="1500" b="1" dirty="0" smtClean="0"/>
            <a:t>its employment potential at low capital cost (skill development). </a:t>
          </a:r>
          <a:endParaRPr lang="en-US" sz="1500" b="1" dirty="0"/>
        </a:p>
      </dgm:t>
    </dgm:pt>
    <dgm:pt modelId="{DE81492E-50CA-4366-A3EA-53E8FE8916EE}" type="parTrans" cxnId="{1371E285-0119-49F0-AFC9-F0C38FFA0AE7}">
      <dgm:prSet/>
      <dgm:spPr/>
      <dgm:t>
        <a:bodyPr/>
        <a:lstStyle/>
        <a:p>
          <a:endParaRPr lang="en-US"/>
        </a:p>
      </dgm:t>
    </dgm:pt>
    <dgm:pt modelId="{115F6281-FAF1-4FE7-917F-BABC77B2F0FB}" type="sibTrans" cxnId="{1371E285-0119-49F0-AFC9-F0C38FFA0AE7}">
      <dgm:prSet/>
      <dgm:spPr/>
      <dgm:t>
        <a:bodyPr/>
        <a:lstStyle/>
        <a:p>
          <a:endParaRPr lang="en-US"/>
        </a:p>
      </dgm:t>
    </dgm:pt>
    <dgm:pt modelId="{682B9B8A-169A-465E-A7F8-F68D6B8D1FE6}" type="pres">
      <dgm:prSet presAssocID="{D3D12344-E6C5-4C9F-ACCD-8A94490703D1}" presName="linear" presStyleCnt="0">
        <dgm:presLayoutVars>
          <dgm:dir/>
          <dgm:animLvl val="lvl"/>
          <dgm:resizeHandles val="exact"/>
        </dgm:presLayoutVars>
      </dgm:prSet>
      <dgm:spPr/>
      <dgm:t>
        <a:bodyPr/>
        <a:lstStyle/>
        <a:p>
          <a:endParaRPr lang="en-US"/>
        </a:p>
      </dgm:t>
    </dgm:pt>
    <dgm:pt modelId="{2DE58184-BC7C-4AEA-B60E-C5D4D3EE8D1F}" type="pres">
      <dgm:prSet presAssocID="{FE8DA7D8-8412-4F9C-9FFD-D2BE056359F1}" presName="parentLin" presStyleCnt="0"/>
      <dgm:spPr/>
    </dgm:pt>
    <dgm:pt modelId="{1ABE3D3B-5BB7-42FB-A89E-C19C2C2749FC}" type="pres">
      <dgm:prSet presAssocID="{FE8DA7D8-8412-4F9C-9FFD-D2BE056359F1}" presName="parentLeftMargin" presStyleLbl="node1" presStyleIdx="0" presStyleCnt="3"/>
      <dgm:spPr/>
      <dgm:t>
        <a:bodyPr/>
        <a:lstStyle/>
        <a:p>
          <a:endParaRPr lang="en-US"/>
        </a:p>
      </dgm:t>
    </dgm:pt>
    <dgm:pt modelId="{19C34FE7-091B-4219-B9D3-0E064E8A87F9}" type="pres">
      <dgm:prSet presAssocID="{FE8DA7D8-8412-4F9C-9FFD-D2BE056359F1}" presName="parentText" presStyleLbl="node1" presStyleIdx="0" presStyleCnt="3" custScaleX="142857" custScaleY="147341">
        <dgm:presLayoutVars>
          <dgm:chMax val="0"/>
          <dgm:bulletEnabled val="1"/>
        </dgm:presLayoutVars>
      </dgm:prSet>
      <dgm:spPr/>
      <dgm:t>
        <a:bodyPr/>
        <a:lstStyle/>
        <a:p>
          <a:endParaRPr lang="en-US"/>
        </a:p>
      </dgm:t>
    </dgm:pt>
    <dgm:pt modelId="{952D9FF5-3E2D-4EB9-A063-D27CDB534D34}" type="pres">
      <dgm:prSet presAssocID="{FE8DA7D8-8412-4F9C-9FFD-D2BE056359F1}" presName="negativeSpace" presStyleCnt="0"/>
      <dgm:spPr/>
    </dgm:pt>
    <dgm:pt modelId="{82B766E9-2304-49E0-AA1E-75DE35A4C56C}" type="pres">
      <dgm:prSet presAssocID="{FE8DA7D8-8412-4F9C-9FFD-D2BE056359F1}" presName="childText" presStyleLbl="conFgAcc1" presStyleIdx="0" presStyleCnt="3">
        <dgm:presLayoutVars>
          <dgm:bulletEnabled val="1"/>
        </dgm:presLayoutVars>
      </dgm:prSet>
      <dgm:spPr/>
    </dgm:pt>
    <dgm:pt modelId="{CF596D9D-FCC2-458E-9FF0-B124B2D473AB}" type="pres">
      <dgm:prSet presAssocID="{55219D9D-FDE7-4701-A0B8-7E73E76B9266}" presName="spaceBetweenRectangles" presStyleCnt="0"/>
      <dgm:spPr/>
    </dgm:pt>
    <dgm:pt modelId="{B40F5982-4E64-4E61-8AAC-B114485978FE}" type="pres">
      <dgm:prSet presAssocID="{40D7B18D-4CC4-4FCC-9F93-B2A525B7EB15}" presName="parentLin" presStyleCnt="0"/>
      <dgm:spPr/>
    </dgm:pt>
    <dgm:pt modelId="{81BFE306-0050-42C5-873D-10920BBB9107}" type="pres">
      <dgm:prSet presAssocID="{40D7B18D-4CC4-4FCC-9F93-B2A525B7EB15}" presName="parentLeftMargin" presStyleLbl="node1" presStyleIdx="0" presStyleCnt="3"/>
      <dgm:spPr/>
      <dgm:t>
        <a:bodyPr/>
        <a:lstStyle/>
        <a:p>
          <a:endParaRPr lang="en-US"/>
        </a:p>
      </dgm:t>
    </dgm:pt>
    <dgm:pt modelId="{741386D9-CE6B-4958-93AA-D3EFBB697B48}" type="pres">
      <dgm:prSet presAssocID="{40D7B18D-4CC4-4FCC-9F93-B2A525B7EB15}" presName="parentText" presStyleLbl="node1" presStyleIdx="1" presStyleCnt="3" custScaleX="142857" custScaleY="154561">
        <dgm:presLayoutVars>
          <dgm:chMax val="0"/>
          <dgm:bulletEnabled val="1"/>
        </dgm:presLayoutVars>
      </dgm:prSet>
      <dgm:spPr/>
      <dgm:t>
        <a:bodyPr/>
        <a:lstStyle/>
        <a:p>
          <a:endParaRPr lang="en-US"/>
        </a:p>
      </dgm:t>
    </dgm:pt>
    <dgm:pt modelId="{E736A871-0BEE-449E-A1EA-35141D310DBC}" type="pres">
      <dgm:prSet presAssocID="{40D7B18D-4CC4-4FCC-9F93-B2A525B7EB15}" presName="negativeSpace" presStyleCnt="0"/>
      <dgm:spPr/>
    </dgm:pt>
    <dgm:pt modelId="{58206A22-BFE3-4187-A985-48D0C238DB9E}" type="pres">
      <dgm:prSet presAssocID="{40D7B18D-4CC4-4FCC-9F93-B2A525B7EB15}" presName="childText" presStyleLbl="conFgAcc1" presStyleIdx="1" presStyleCnt="3">
        <dgm:presLayoutVars>
          <dgm:bulletEnabled val="1"/>
        </dgm:presLayoutVars>
      </dgm:prSet>
      <dgm:spPr/>
    </dgm:pt>
    <dgm:pt modelId="{A03CB5B0-FF4E-4665-8430-726511BC56AD}" type="pres">
      <dgm:prSet presAssocID="{C464AB3D-4648-4FEC-BF93-719783855A94}" presName="spaceBetweenRectangles" presStyleCnt="0"/>
      <dgm:spPr/>
    </dgm:pt>
    <dgm:pt modelId="{9A98B994-C0A7-4901-8268-D284CA9DAF82}" type="pres">
      <dgm:prSet presAssocID="{B2656C2A-91AF-45A8-8D68-10A7DF5E328F}" presName="parentLin" presStyleCnt="0"/>
      <dgm:spPr/>
    </dgm:pt>
    <dgm:pt modelId="{D7B7E577-D9EE-4DA8-8E14-C0EC013E67CD}" type="pres">
      <dgm:prSet presAssocID="{B2656C2A-91AF-45A8-8D68-10A7DF5E328F}" presName="parentLeftMargin" presStyleLbl="node1" presStyleIdx="1" presStyleCnt="3"/>
      <dgm:spPr/>
      <dgm:t>
        <a:bodyPr/>
        <a:lstStyle/>
        <a:p>
          <a:endParaRPr lang="en-US"/>
        </a:p>
      </dgm:t>
    </dgm:pt>
    <dgm:pt modelId="{ED12720E-0CE5-45A3-8AF6-4CE26CED86A6}" type="pres">
      <dgm:prSet presAssocID="{B2656C2A-91AF-45A8-8D68-10A7DF5E328F}" presName="parentText" presStyleLbl="node1" presStyleIdx="2" presStyleCnt="3" custScaleX="142857" custScaleY="106163" custLinFactNeighborY="9221">
        <dgm:presLayoutVars>
          <dgm:chMax val="0"/>
          <dgm:bulletEnabled val="1"/>
        </dgm:presLayoutVars>
      </dgm:prSet>
      <dgm:spPr/>
      <dgm:t>
        <a:bodyPr/>
        <a:lstStyle/>
        <a:p>
          <a:endParaRPr lang="en-US"/>
        </a:p>
      </dgm:t>
    </dgm:pt>
    <dgm:pt modelId="{6F33C488-C545-430F-B251-DBFD677A5237}" type="pres">
      <dgm:prSet presAssocID="{B2656C2A-91AF-45A8-8D68-10A7DF5E328F}" presName="negativeSpace" presStyleCnt="0"/>
      <dgm:spPr/>
    </dgm:pt>
    <dgm:pt modelId="{7A26D3D6-716B-4CAA-A1E9-C03242C65A3D}" type="pres">
      <dgm:prSet presAssocID="{B2656C2A-91AF-45A8-8D68-10A7DF5E328F}" presName="childText" presStyleLbl="conFgAcc1" presStyleIdx="2" presStyleCnt="3">
        <dgm:presLayoutVars>
          <dgm:bulletEnabled val="1"/>
        </dgm:presLayoutVars>
      </dgm:prSet>
      <dgm:spPr/>
    </dgm:pt>
  </dgm:ptLst>
  <dgm:cxnLst>
    <dgm:cxn modelId="{5475490D-9616-4CC9-A686-F60EB5EA4DA3}" type="presOf" srcId="{40D7B18D-4CC4-4FCC-9F93-B2A525B7EB15}" destId="{81BFE306-0050-42C5-873D-10920BBB9107}" srcOrd="0" destOrd="0" presId="urn:microsoft.com/office/officeart/2005/8/layout/list1"/>
    <dgm:cxn modelId="{66D45740-6A0D-4EB5-8765-EC90FA9C9F1C}" type="presOf" srcId="{FE8DA7D8-8412-4F9C-9FFD-D2BE056359F1}" destId="{19C34FE7-091B-4219-B9D3-0E064E8A87F9}" srcOrd="1" destOrd="0" presId="urn:microsoft.com/office/officeart/2005/8/layout/list1"/>
    <dgm:cxn modelId="{F1A41F8C-78A2-4114-8955-609D8C7DFCD2}" type="presOf" srcId="{B2656C2A-91AF-45A8-8D68-10A7DF5E328F}" destId="{ED12720E-0CE5-45A3-8AF6-4CE26CED86A6}" srcOrd="1" destOrd="0" presId="urn:microsoft.com/office/officeart/2005/8/layout/list1"/>
    <dgm:cxn modelId="{27F3C608-CE57-4D7E-94B9-18ED7D391C44}" type="presOf" srcId="{FE8DA7D8-8412-4F9C-9FFD-D2BE056359F1}" destId="{1ABE3D3B-5BB7-42FB-A89E-C19C2C2749FC}" srcOrd="0" destOrd="0" presId="urn:microsoft.com/office/officeart/2005/8/layout/list1"/>
    <dgm:cxn modelId="{988D18F6-A3BB-4317-A281-C45AA5CD1561}" type="presOf" srcId="{B2656C2A-91AF-45A8-8D68-10A7DF5E328F}" destId="{D7B7E577-D9EE-4DA8-8E14-C0EC013E67CD}" srcOrd="0" destOrd="0" presId="urn:microsoft.com/office/officeart/2005/8/layout/list1"/>
    <dgm:cxn modelId="{1371E285-0119-49F0-AFC9-F0C38FFA0AE7}" srcId="{D3D12344-E6C5-4C9F-ACCD-8A94490703D1}" destId="{B2656C2A-91AF-45A8-8D68-10A7DF5E328F}" srcOrd="2" destOrd="0" parTransId="{DE81492E-50CA-4366-A3EA-53E8FE8916EE}" sibTransId="{115F6281-FAF1-4FE7-917F-BABC77B2F0FB}"/>
    <dgm:cxn modelId="{94A7579E-54F1-4F67-818B-24F36D1AD32C}" srcId="{D3D12344-E6C5-4C9F-ACCD-8A94490703D1}" destId="{FE8DA7D8-8412-4F9C-9FFD-D2BE056359F1}" srcOrd="0" destOrd="0" parTransId="{F44B7C1B-F705-4A54-983F-EDDC909005F5}" sibTransId="{55219D9D-FDE7-4701-A0B8-7E73E76B9266}"/>
    <dgm:cxn modelId="{5F96D231-5284-4B3E-BE88-C19EBEB8F0C2}" type="presOf" srcId="{40D7B18D-4CC4-4FCC-9F93-B2A525B7EB15}" destId="{741386D9-CE6B-4958-93AA-D3EFBB697B48}" srcOrd="1" destOrd="0" presId="urn:microsoft.com/office/officeart/2005/8/layout/list1"/>
    <dgm:cxn modelId="{D4727DC1-4385-4942-90AA-055C25C462E5}" srcId="{D3D12344-E6C5-4C9F-ACCD-8A94490703D1}" destId="{40D7B18D-4CC4-4FCC-9F93-B2A525B7EB15}" srcOrd="1" destOrd="0" parTransId="{A8C69499-5C18-4B2C-A289-BDEA451203F9}" sibTransId="{C464AB3D-4648-4FEC-BF93-719783855A94}"/>
    <dgm:cxn modelId="{077627DB-CBCF-40D5-BEC7-C40228BD0D48}" type="presOf" srcId="{D3D12344-E6C5-4C9F-ACCD-8A94490703D1}" destId="{682B9B8A-169A-465E-A7F8-F68D6B8D1FE6}" srcOrd="0" destOrd="0" presId="urn:microsoft.com/office/officeart/2005/8/layout/list1"/>
    <dgm:cxn modelId="{1EA95CF7-5294-4DB7-83B6-17D970F5E8EB}" type="presParOf" srcId="{682B9B8A-169A-465E-A7F8-F68D6B8D1FE6}" destId="{2DE58184-BC7C-4AEA-B60E-C5D4D3EE8D1F}" srcOrd="0" destOrd="0" presId="urn:microsoft.com/office/officeart/2005/8/layout/list1"/>
    <dgm:cxn modelId="{CCC00F9A-CE98-47D0-BF6E-6CF75613493E}" type="presParOf" srcId="{2DE58184-BC7C-4AEA-B60E-C5D4D3EE8D1F}" destId="{1ABE3D3B-5BB7-42FB-A89E-C19C2C2749FC}" srcOrd="0" destOrd="0" presId="urn:microsoft.com/office/officeart/2005/8/layout/list1"/>
    <dgm:cxn modelId="{25803DBE-D866-44F0-8FB0-0CA187DCB052}" type="presParOf" srcId="{2DE58184-BC7C-4AEA-B60E-C5D4D3EE8D1F}" destId="{19C34FE7-091B-4219-B9D3-0E064E8A87F9}" srcOrd="1" destOrd="0" presId="urn:microsoft.com/office/officeart/2005/8/layout/list1"/>
    <dgm:cxn modelId="{09045C6A-BB71-4AFA-B10F-1DE92D1DBBA0}" type="presParOf" srcId="{682B9B8A-169A-465E-A7F8-F68D6B8D1FE6}" destId="{952D9FF5-3E2D-4EB9-A063-D27CDB534D34}" srcOrd="1" destOrd="0" presId="urn:microsoft.com/office/officeart/2005/8/layout/list1"/>
    <dgm:cxn modelId="{BE3CD8A7-CC5E-4A1F-82C6-5C39B9B7C390}" type="presParOf" srcId="{682B9B8A-169A-465E-A7F8-F68D6B8D1FE6}" destId="{82B766E9-2304-49E0-AA1E-75DE35A4C56C}" srcOrd="2" destOrd="0" presId="urn:microsoft.com/office/officeart/2005/8/layout/list1"/>
    <dgm:cxn modelId="{25E1197C-460E-43DD-87D9-73A2D75AD798}" type="presParOf" srcId="{682B9B8A-169A-465E-A7F8-F68D6B8D1FE6}" destId="{CF596D9D-FCC2-458E-9FF0-B124B2D473AB}" srcOrd="3" destOrd="0" presId="urn:microsoft.com/office/officeart/2005/8/layout/list1"/>
    <dgm:cxn modelId="{EBE06592-5AE5-4F2A-9436-F9B4B873B2EB}" type="presParOf" srcId="{682B9B8A-169A-465E-A7F8-F68D6B8D1FE6}" destId="{B40F5982-4E64-4E61-8AAC-B114485978FE}" srcOrd="4" destOrd="0" presId="urn:microsoft.com/office/officeart/2005/8/layout/list1"/>
    <dgm:cxn modelId="{A79A2761-5118-456B-B49F-DC8E7F71149D}" type="presParOf" srcId="{B40F5982-4E64-4E61-8AAC-B114485978FE}" destId="{81BFE306-0050-42C5-873D-10920BBB9107}" srcOrd="0" destOrd="0" presId="urn:microsoft.com/office/officeart/2005/8/layout/list1"/>
    <dgm:cxn modelId="{1B051849-5D06-412A-AABD-85C4509B71F1}" type="presParOf" srcId="{B40F5982-4E64-4E61-8AAC-B114485978FE}" destId="{741386D9-CE6B-4958-93AA-D3EFBB697B48}" srcOrd="1" destOrd="0" presId="urn:microsoft.com/office/officeart/2005/8/layout/list1"/>
    <dgm:cxn modelId="{FDD55678-53A7-48ED-AB0C-687E01227F3B}" type="presParOf" srcId="{682B9B8A-169A-465E-A7F8-F68D6B8D1FE6}" destId="{E736A871-0BEE-449E-A1EA-35141D310DBC}" srcOrd="5" destOrd="0" presId="urn:microsoft.com/office/officeart/2005/8/layout/list1"/>
    <dgm:cxn modelId="{F3530CAA-B7E8-427E-92BA-F9A690AF3656}" type="presParOf" srcId="{682B9B8A-169A-465E-A7F8-F68D6B8D1FE6}" destId="{58206A22-BFE3-4187-A985-48D0C238DB9E}" srcOrd="6" destOrd="0" presId="urn:microsoft.com/office/officeart/2005/8/layout/list1"/>
    <dgm:cxn modelId="{7949C886-C7FF-4B01-924F-28DEC25A3ECD}" type="presParOf" srcId="{682B9B8A-169A-465E-A7F8-F68D6B8D1FE6}" destId="{A03CB5B0-FF4E-4665-8430-726511BC56AD}" srcOrd="7" destOrd="0" presId="urn:microsoft.com/office/officeart/2005/8/layout/list1"/>
    <dgm:cxn modelId="{AAD790F4-9D25-4406-80DC-C8648CC453B1}" type="presParOf" srcId="{682B9B8A-169A-465E-A7F8-F68D6B8D1FE6}" destId="{9A98B994-C0A7-4901-8268-D284CA9DAF82}" srcOrd="8" destOrd="0" presId="urn:microsoft.com/office/officeart/2005/8/layout/list1"/>
    <dgm:cxn modelId="{F3B38F22-EDBD-48F3-B94E-BB5FCE2621D9}" type="presParOf" srcId="{9A98B994-C0A7-4901-8268-D284CA9DAF82}" destId="{D7B7E577-D9EE-4DA8-8E14-C0EC013E67CD}" srcOrd="0" destOrd="0" presId="urn:microsoft.com/office/officeart/2005/8/layout/list1"/>
    <dgm:cxn modelId="{91581E04-62B0-4977-BF74-B8AA9AEAF3F2}" type="presParOf" srcId="{9A98B994-C0A7-4901-8268-D284CA9DAF82}" destId="{ED12720E-0CE5-45A3-8AF6-4CE26CED86A6}" srcOrd="1" destOrd="0" presId="urn:microsoft.com/office/officeart/2005/8/layout/list1"/>
    <dgm:cxn modelId="{2475A424-EC10-4C83-AFBA-62FA5CF92BED}" type="presParOf" srcId="{682B9B8A-169A-465E-A7F8-F68D6B8D1FE6}" destId="{6F33C488-C545-430F-B251-DBFD677A5237}" srcOrd="9" destOrd="0" presId="urn:microsoft.com/office/officeart/2005/8/layout/list1"/>
    <dgm:cxn modelId="{CAD40FD8-5414-4E96-88F9-234783170ABD}" type="presParOf" srcId="{682B9B8A-169A-465E-A7F8-F68D6B8D1FE6}" destId="{7A26D3D6-716B-4CAA-A1E9-C03242C65A3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A46B67-D30D-4504-BEAE-7FABC8D07722}" type="doc">
      <dgm:prSet loTypeId="urn:microsoft.com/office/officeart/2005/8/layout/hList6" loCatId="list" qsTypeId="urn:microsoft.com/office/officeart/2005/8/quickstyle/simple1" qsCatId="simple" csTypeId="urn:microsoft.com/office/officeart/2005/8/colors/colorful1#1" csCatId="colorful" phldr="1"/>
      <dgm:spPr/>
      <dgm:t>
        <a:bodyPr/>
        <a:lstStyle/>
        <a:p>
          <a:endParaRPr lang="en-US"/>
        </a:p>
      </dgm:t>
    </dgm:pt>
    <dgm:pt modelId="{4A11D995-E263-4B7E-8E66-12A38909FFC5}">
      <dgm:prSet phldrT="[Text]"/>
      <dgm:spPr/>
      <dgm:t>
        <a:bodyPr/>
        <a:lstStyle/>
        <a:p>
          <a:pPr algn="just"/>
          <a:r>
            <a:rPr lang="nl-NL" dirty="0" smtClean="0">
              <a:solidFill>
                <a:schemeClr val="tx1"/>
              </a:solidFill>
            </a:rPr>
            <a:t>Lean manufacturing is aimed at the </a:t>
          </a:r>
          <a:r>
            <a:rPr lang="nl-NL" b="1" dirty="0" smtClean="0">
              <a:solidFill>
                <a:schemeClr val="tx1"/>
              </a:solidFill>
            </a:rPr>
            <a:t>elimination of waste</a:t>
          </a:r>
          <a:r>
            <a:rPr lang="nl-NL" dirty="0" smtClean="0">
              <a:solidFill>
                <a:schemeClr val="tx1"/>
              </a:solidFill>
            </a:rPr>
            <a:t> in every area of production including</a:t>
          </a:r>
        </a:p>
        <a:p>
          <a:pPr algn="just"/>
          <a:r>
            <a:rPr lang="nl-NL" dirty="0" smtClean="0">
              <a:solidFill>
                <a:schemeClr val="tx1"/>
              </a:solidFill>
            </a:rPr>
            <a:t>-  customer relations, </a:t>
          </a:r>
        </a:p>
        <a:p>
          <a:pPr algn="just"/>
          <a:r>
            <a:rPr lang="nl-NL" dirty="0" smtClean="0">
              <a:solidFill>
                <a:schemeClr val="tx1"/>
              </a:solidFill>
            </a:rPr>
            <a:t>-  product design, </a:t>
          </a:r>
        </a:p>
        <a:p>
          <a:pPr algn="just"/>
          <a:r>
            <a:rPr lang="nl-NL" dirty="0" smtClean="0">
              <a:solidFill>
                <a:schemeClr val="tx1"/>
              </a:solidFill>
            </a:rPr>
            <a:t>-  supplier networks and </a:t>
          </a:r>
        </a:p>
        <a:p>
          <a:pPr algn="just"/>
          <a:r>
            <a:rPr lang="nl-NL" dirty="0" smtClean="0">
              <a:solidFill>
                <a:schemeClr val="tx1"/>
              </a:solidFill>
            </a:rPr>
            <a:t>-  factory management</a:t>
          </a:r>
          <a:endParaRPr lang="en-US" dirty="0">
            <a:solidFill>
              <a:schemeClr val="tx1"/>
            </a:solidFill>
          </a:endParaRPr>
        </a:p>
      </dgm:t>
    </dgm:pt>
    <dgm:pt modelId="{A4C2B43B-682A-4F38-A823-BCB3ECC9B0D9}" type="parTrans" cxnId="{2B042DD1-A074-4A0D-BBF5-D55B9B015406}">
      <dgm:prSet/>
      <dgm:spPr/>
      <dgm:t>
        <a:bodyPr/>
        <a:lstStyle/>
        <a:p>
          <a:endParaRPr lang="en-US"/>
        </a:p>
      </dgm:t>
    </dgm:pt>
    <dgm:pt modelId="{DCCB4CF3-7FD9-493E-9CA0-B45EE4CC604D}" type="sibTrans" cxnId="{2B042DD1-A074-4A0D-BBF5-D55B9B015406}">
      <dgm:prSet/>
      <dgm:spPr/>
      <dgm:t>
        <a:bodyPr/>
        <a:lstStyle/>
        <a:p>
          <a:endParaRPr lang="en-US"/>
        </a:p>
      </dgm:t>
    </dgm:pt>
    <dgm:pt modelId="{00FF416F-09FC-46CF-B028-248CD308BE42}">
      <dgm:prSet phldrT="[Text]" custT="1"/>
      <dgm:spPr/>
      <dgm:t>
        <a:bodyPr/>
        <a:lstStyle/>
        <a:p>
          <a:pPr algn="just"/>
          <a:r>
            <a:rPr lang="nl-NL" sz="1600" dirty="0" smtClean="0"/>
            <a:t>The goal of Lean Manufacturing is to incorporate </a:t>
          </a:r>
        </a:p>
        <a:p>
          <a:pPr algn="just"/>
          <a:r>
            <a:rPr lang="nl-NL" sz="1600" dirty="0" smtClean="0"/>
            <a:t>- less human effort, </a:t>
          </a:r>
        </a:p>
        <a:p>
          <a:pPr algn="just"/>
          <a:r>
            <a:rPr lang="nl-NL" sz="1600" dirty="0" smtClean="0"/>
            <a:t>- less inventory, </a:t>
          </a:r>
        </a:p>
        <a:p>
          <a:pPr algn="just"/>
          <a:r>
            <a:rPr lang="nl-NL" sz="1600" dirty="0" smtClean="0"/>
            <a:t>- less time to develop products, and </a:t>
          </a:r>
        </a:p>
        <a:p>
          <a:pPr algn="just"/>
          <a:r>
            <a:rPr lang="nl-NL" sz="1600" dirty="0" smtClean="0"/>
            <a:t>- less space </a:t>
          </a:r>
        </a:p>
        <a:p>
          <a:pPr algn="just"/>
          <a:endParaRPr lang="nl-NL" sz="1600" dirty="0" smtClean="0"/>
        </a:p>
        <a:p>
          <a:pPr algn="just"/>
          <a:endParaRPr lang="nl-NL" sz="1600" dirty="0" smtClean="0"/>
        </a:p>
        <a:p>
          <a:pPr algn="just"/>
          <a:r>
            <a:rPr lang="nl-NL" sz="1600" dirty="0" smtClean="0"/>
            <a:t>to become highly responsive to customer demand, while at the same time producing top quality products in the most efficient and economical manner. </a:t>
          </a:r>
          <a:endParaRPr lang="en-US" sz="1600" dirty="0"/>
        </a:p>
      </dgm:t>
    </dgm:pt>
    <dgm:pt modelId="{1F7743FE-45C8-4E34-B282-FE28F7DDFDAB}" type="parTrans" cxnId="{DF1CAE98-23E9-4D39-8F12-43DBDC2FCF52}">
      <dgm:prSet/>
      <dgm:spPr/>
      <dgm:t>
        <a:bodyPr/>
        <a:lstStyle/>
        <a:p>
          <a:endParaRPr lang="en-US"/>
        </a:p>
      </dgm:t>
    </dgm:pt>
    <dgm:pt modelId="{EB1BCADF-F715-4DAD-BFD9-2D8CB3DD15D0}" type="sibTrans" cxnId="{DF1CAE98-23E9-4D39-8F12-43DBDC2FCF52}">
      <dgm:prSet/>
      <dgm:spPr/>
      <dgm:t>
        <a:bodyPr/>
        <a:lstStyle/>
        <a:p>
          <a:endParaRPr lang="en-US"/>
        </a:p>
      </dgm:t>
    </dgm:pt>
    <dgm:pt modelId="{5311377A-8BF0-4312-B5F3-04233B2F4346}">
      <dgm:prSet phldrT="[Text]" custT="1"/>
      <dgm:spPr/>
      <dgm:t>
        <a:bodyPr/>
        <a:lstStyle/>
        <a:p>
          <a:pPr algn="just"/>
          <a:endParaRPr lang="en-US" sz="1200" dirty="0"/>
        </a:p>
      </dgm:t>
    </dgm:pt>
    <dgm:pt modelId="{E2F9FC37-ABBA-40DE-9BA5-2D8F3BFE10E0}" type="parTrans" cxnId="{4BC61F3C-161D-4A20-A64F-5D24230C7601}">
      <dgm:prSet/>
      <dgm:spPr/>
      <dgm:t>
        <a:bodyPr/>
        <a:lstStyle/>
        <a:p>
          <a:endParaRPr lang="en-US"/>
        </a:p>
      </dgm:t>
    </dgm:pt>
    <dgm:pt modelId="{3F5178A3-51EB-4E9D-A65F-ECEED456FC8D}" type="sibTrans" cxnId="{4BC61F3C-161D-4A20-A64F-5D24230C7601}">
      <dgm:prSet/>
      <dgm:spPr/>
      <dgm:t>
        <a:bodyPr/>
        <a:lstStyle/>
        <a:p>
          <a:endParaRPr lang="en-US"/>
        </a:p>
      </dgm:t>
    </dgm:pt>
    <dgm:pt modelId="{0215D6FF-7BAE-4AFB-A855-BB17ACF203BE}" type="pres">
      <dgm:prSet presAssocID="{17A46B67-D30D-4504-BEAE-7FABC8D07722}" presName="Name0" presStyleCnt="0">
        <dgm:presLayoutVars>
          <dgm:dir/>
          <dgm:resizeHandles val="exact"/>
        </dgm:presLayoutVars>
      </dgm:prSet>
      <dgm:spPr/>
      <dgm:t>
        <a:bodyPr/>
        <a:lstStyle/>
        <a:p>
          <a:endParaRPr lang="en-US"/>
        </a:p>
      </dgm:t>
    </dgm:pt>
    <dgm:pt modelId="{9CD631AF-9F3F-4B9F-B7CC-02F73AB54CBB}" type="pres">
      <dgm:prSet presAssocID="{4A11D995-E263-4B7E-8E66-12A38909FFC5}" presName="node" presStyleLbl="node1" presStyleIdx="0" presStyleCnt="2">
        <dgm:presLayoutVars>
          <dgm:bulletEnabled val="1"/>
        </dgm:presLayoutVars>
      </dgm:prSet>
      <dgm:spPr/>
      <dgm:t>
        <a:bodyPr/>
        <a:lstStyle/>
        <a:p>
          <a:endParaRPr lang="en-US"/>
        </a:p>
      </dgm:t>
    </dgm:pt>
    <dgm:pt modelId="{71B2E84F-0099-4A09-9292-F3544DC697A7}" type="pres">
      <dgm:prSet presAssocID="{DCCB4CF3-7FD9-493E-9CA0-B45EE4CC604D}" presName="sibTrans" presStyleCnt="0"/>
      <dgm:spPr/>
    </dgm:pt>
    <dgm:pt modelId="{175342C0-F73E-4853-AC4A-0BC09EEB818B}" type="pres">
      <dgm:prSet presAssocID="{00FF416F-09FC-46CF-B028-248CD308BE42}" presName="node" presStyleLbl="node1" presStyleIdx="1" presStyleCnt="2" custLinFactNeighborX="-49999" custLinFactNeighborY="-625">
        <dgm:presLayoutVars>
          <dgm:bulletEnabled val="1"/>
        </dgm:presLayoutVars>
      </dgm:prSet>
      <dgm:spPr/>
      <dgm:t>
        <a:bodyPr/>
        <a:lstStyle/>
        <a:p>
          <a:endParaRPr lang="en-US"/>
        </a:p>
      </dgm:t>
    </dgm:pt>
  </dgm:ptLst>
  <dgm:cxnLst>
    <dgm:cxn modelId="{DF1CAE98-23E9-4D39-8F12-43DBDC2FCF52}" srcId="{17A46B67-D30D-4504-BEAE-7FABC8D07722}" destId="{00FF416F-09FC-46CF-B028-248CD308BE42}" srcOrd="1" destOrd="0" parTransId="{1F7743FE-45C8-4E34-B282-FE28F7DDFDAB}" sibTransId="{EB1BCADF-F715-4DAD-BFD9-2D8CB3DD15D0}"/>
    <dgm:cxn modelId="{5728DA9F-57F3-4C75-88DA-8C5034FD728F}" type="presOf" srcId="{5311377A-8BF0-4312-B5F3-04233B2F4346}" destId="{175342C0-F73E-4853-AC4A-0BC09EEB818B}" srcOrd="0" destOrd="1" presId="urn:microsoft.com/office/officeart/2005/8/layout/hList6"/>
    <dgm:cxn modelId="{0AAC2FAD-D649-4C4A-AC34-FA87DB814E19}" type="presOf" srcId="{00FF416F-09FC-46CF-B028-248CD308BE42}" destId="{175342C0-F73E-4853-AC4A-0BC09EEB818B}" srcOrd="0" destOrd="0" presId="urn:microsoft.com/office/officeart/2005/8/layout/hList6"/>
    <dgm:cxn modelId="{85A1A3D4-4538-48BF-828A-F2BC300FA7F5}" type="presOf" srcId="{4A11D995-E263-4B7E-8E66-12A38909FFC5}" destId="{9CD631AF-9F3F-4B9F-B7CC-02F73AB54CBB}" srcOrd="0" destOrd="0" presId="urn:microsoft.com/office/officeart/2005/8/layout/hList6"/>
    <dgm:cxn modelId="{4BC61F3C-161D-4A20-A64F-5D24230C7601}" srcId="{00FF416F-09FC-46CF-B028-248CD308BE42}" destId="{5311377A-8BF0-4312-B5F3-04233B2F4346}" srcOrd="0" destOrd="0" parTransId="{E2F9FC37-ABBA-40DE-9BA5-2D8F3BFE10E0}" sibTransId="{3F5178A3-51EB-4E9D-A65F-ECEED456FC8D}"/>
    <dgm:cxn modelId="{DBFFF34B-380A-4150-B3FC-AFC13AD26BAB}" type="presOf" srcId="{17A46B67-D30D-4504-BEAE-7FABC8D07722}" destId="{0215D6FF-7BAE-4AFB-A855-BB17ACF203BE}" srcOrd="0" destOrd="0" presId="urn:microsoft.com/office/officeart/2005/8/layout/hList6"/>
    <dgm:cxn modelId="{2B042DD1-A074-4A0D-BBF5-D55B9B015406}" srcId="{17A46B67-D30D-4504-BEAE-7FABC8D07722}" destId="{4A11D995-E263-4B7E-8E66-12A38909FFC5}" srcOrd="0" destOrd="0" parTransId="{A4C2B43B-682A-4F38-A823-BCB3ECC9B0D9}" sibTransId="{DCCB4CF3-7FD9-493E-9CA0-B45EE4CC604D}"/>
    <dgm:cxn modelId="{AE40FFC3-D008-4488-AD9B-CB9C7B082B36}" type="presParOf" srcId="{0215D6FF-7BAE-4AFB-A855-BB17ACF203BE}" destId="{9CD631AF-9F3F-4B9F-B7CC-02F73AB54CBB}" srcOrd="0" destOrd="0" presId="urn:microsoft.com/office/officeart/2005/8/layout/hList6"/>
    <dgm:cxn modelId="{5B76D780-1283-49A6-A847-B904937A8C0A}" type="presParOf" srcId="{0215D6FF-7BAE-4AFB-A855-BB17ACF203BE}" destId="{71B2E84F-0099-4A09-9292-F3544DC697A7}" srcOrd="1" destOrd="0" presId="urn:microsoft.com/office/officeart/2005/8/layout/hList6"/>
    <dgm:cxn modelId="{29CA6798-60BA-4727-8804-9B70C2109715}" type="presParOf" srcId="{0215D6FF-7BAE-4AFB-A855-BB17ACF203BE}" destId="{175342C0-F73E-4853-AC4A-0BC09EEB818B}"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766B646-DB69-48CA-B591-0D04C06652D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1F0A159F-4AE4-4717-B013-866E438A2252}">
      <dgm:prSet phldrT="[Text]"/>
      <dgm:spPr/>
      <dgm:t>
        <a:bodyPr/>
        <a:lstStyle/>
        <a:p>
          <a:r>
            <a:rPr lang="en-US" dirty="0" smtClean="0"/>
            <a:t>O</a:t>
          </a:r>
          <a:endParaRPr lang="en-US" dirty="0"/>
        </a:p>
      </dgm:t>
    </dgm:pt>
    <dgm:pt modelId="{89DEFC4E-4132-4DAA-86E5-F5812A48C772}" type="parTrans" cxnId="{01D10406-BFF9-45F4-9460-F93F36D8A0D4}">
      <dgm:prSet/>
      <dgm:spPr/>
      <dgm:t>
        <a:bodyPr/>
        <a:lstStyle/>
        <a:p>
          <a:endParaRPr lang="en-US"/>
        </a:p>
      </dgm:t>
    </dgm:pt>
    <dgm:pt modelId="{FC958ED7-DC03-4DDD-81B0-47D471BAA3A6}" type="sibTrans" cxnId="{01D10406-BFF9-45F4-9460-F93F36D8A0D4}">
      <dgm:prSet/>
      <dgm:spPr/>
      <dgm:t>
        <a:bodyPr/>
        <a:lstStyle/>
        <a:p>
          <a:endParaRPr lang="en-US"/>
        </a:p>
      </dgm:t>
    </dgm:pt>
    <dgm:pt modelId="{AFC52B08-1E77-4099-82B2-1735B47CC25E}">
      <dgm:prSet phldrT="[Text]"/>
      <dgm:spPr/>
      <dgm:t>
        <a:bodyPr/>
        <a:lstStyle/>
        <a:p>
          <a:r>
            <a:rPr lang="en-US" b="1" dirty="0" smtClean="0">
              <a:solidFill>
                <a:srgbClr val="FF0000"/>
              </a:solidFill>
            </a:rPr>
            <a:t>O</a:t>
          </a:r>
          <a:r>
            <a:rPr lang="en-US" b="1" dirty="0" smtClean="0"/>
            <a:t>verproduction</a:t>
          </a:r>
          <a:endParaRPr lang="en-US" dirty="0"/>
        </a:p>
      </dgm:t>
    </dgm:pt>
    <dgm:pt modelId="{0C380DE5-92FA-4653-813F-07513603D2D8}" type="parTrans" cxnId="{3CFA3139-0D6A-40C9-BB18-A84E7E1261DC}">
      <dgm:prSet/>
      <dgm:spPr/>
      <dgm:t>
        <a:bodyPr/>
        <a:lstStyle/>
        <a:p>
          <a:endParaRPr lang="en-US"/>
        </a:p>
      </dgm:t>
    </dgm:pt>
    <dgm:pt modelId="{02D33829-8526-4208-B46C-B8A8F09465B2}" type="sibTrans" cxnId="{3CFA3139-0D6A-40C9-BB18-A84E7E1261DC}">
      <dgm:prSet/>
      <dgm:spPr/>
      <dgm:t>
        <a:bodyPr/>
        <a:lstStyle/>
        <a:p>
          <a:endParaRPr lang="en-US"/>
        </a:p>
      </dgm:t>
    </dgm:pt>
    <dgm:pt modelId="{451553EA-26FB-423F-8F51-4A9E4C409313}">
      <dgm:prSet phldrT="[Text]"/>
      <dgm:spPr/>
      <dgm:t>
        <a:bodyPr/>
        <a:lstStyle/>
        <a:p>
          <a:r>
            <a:rPr lang="en-US" dirty="0" smtClean="0"/>
            <a:t>M</a:t>
          </a:r>
          <a:endParaRPr lang="en-US" dirty="0"/>
        </a:p>
      </dgm:t>
    </dgm:pt>
    <dgm:pt modelId="{0795ADAC-C893-444B-9181-0E4108B0FBA7}" type="parTrans" cxnId="{826A72AC-9700-4EB9-8A38-4EF73F61D2EB}">
      <dgm:prSet/>
      <dgm:spPr/>
      <dgm:t>
        <a:bodyPr/>
        <a:lstStyle/>
        <a:p>
          <a:endParaRPr lang="en-US"/>
        </a:p>
      </dgm:t>
    </dgm:pt>
    <dgm:pt modelId="{5F190A66-0602-46CC-BFD0-FEE0BE4E1F27}" type="sibTrans" cxnId="{826A72AC-9700-4EB9-8A38-4EF73F61D2EB}">
      <dgm:prSet/>
      <dgm:spPr/>
      <dgm:t>
        <a:bodyPr/>
        <a:lstStyle/>
        <a:p>
          <a:endParaRPr lang="en-US"/>
        </a:p>
      </dgm:t>
    </dgm:pt>
    <dgm:pt modelId="{4127C75C-75D9-423B-92F4-EA2EF65B1B97}">
      <dgm:prSet phldrT="[Text]"/>
      <dgm:spPr/>
      <dgm:t>
        <a:bodyPr/>
        <a:lstStyle/>
        <a:p>
          <a:r>
            <a:rPr lang="en-US" b="1" dirty="0" smtClean="0">
              <a:solidFill>
                <a:srgbClr val="FF0000"/>
              </a:solidFill>
            </a:rPr>
            <a:t>M</a:t>
          </a:r>
          <a:r>
            <a:rPr lang="en-US" b="1" dirty="0" smtClean="0"/>
            <a:t>otion</a:t>
          </a:r>
          <a:endParaRPr lang="en-US" dirty="0"/>
        </a:p>
      </dgm:t>
    </dgm:pt>
    <dgm:pt modelId="{F0A5D6A3-C01D-46FB-80C2-F24476013F00}" type="parTrans" cxnId="{D42F07BA-244E-433B-9494-A3E4A993B35D}">
      <dgm:prSet/>
      <dgm:spPr/>
      <dgm:t>
        <a:bodyPr/>
        <a:lstStyle/>
        <a:p>
          <a:endParaRPr lang="en-US"/>
        </a:p>
      </dgm:t>
    </dgm:pt>
    <dgm:pt modelId="{65AA6D69-BB83-42A0-B93B-F74E13E513B7}" type="sibTrans" cxnId="{D42F07BA-244E-433B-9494-A3E4A993B35D}">
      <dgm:prSet/>
      <dgm:spPr/>
      <dgm:t>
        <a:bodyPr/>
        <a:lstStyle/>
        <a:p>
          <a:endParaRPr lang="en-US"/>
        </a:p>
      </dgm:t>
    </dgm:pt>
    <dgm:pt modelId="{2D10A439-6637-4D4E-8DE7-966D68B2A5E2}">
      <dgm:prSet phldrT="[Text]"/>
      <dgm:spPr/>
      <dgm:t>
        <a:bodyPr/>
        <a:lstStyle/>
        <a:p>
          <a:r>
            <a:rPr lang="en-US" dirty="0" smtClean="0"/>
            <a:t>I</a:t>
          </a:r>
          <a:endParaRPr lang="en-US" dirty="0"/>
        </a:p>
      </dgm:t>
    </dgm:pt>
    <dgm:pt modelId="{25941F5F-B27B-42EF-92B2-7BCFF0CA1C43}" type="parTrans" cxnId="{FEE382BA-3989-46A8-96EB-C1200F03A9F4}">
      <dgm:prSet/>
      <dgm:spPr/>
      <dgm:t>
        <a:bodyPr/>
        <a:lstStyle/>
        <a:p>
          <a:endParaRPr lang="en-US"/>
        </a:p>
      </dgm:t>
    </dgm:pt>
    <dgm:pt modelId="{3116D44F-CBF7-4E4A-A478-FC061AE360E5}" type="sibTrans" cxnId="{FEE382BA-3989-46A8-96EB-C1200F03A9F4}">
      <dgm:prSet/>
      <dgm:spPr/>
      <dgm:t>
        <a:bodyPr/>
        <a:lstStyle/>
        <a:p>
          <a:endParaRPr lang="en-US"/>
        </a:p>
      </dgm:t>
    </dgm:pt>
    <dgm:pt modelId="{0080BA34-F700-47F9-854F-972E85B876EC}">
      <dgm:prSet phldrT="[Text]"/>
      <dgm:spPr/>
      <dgm:t>
        <a:bodyPr/>
        <a:lstStyle/>
        <a:p>
          <a:r>
            <a:rPr lang="en-US" b="1" dirty="0" smtClean="0">
              <a:solidFill>
                <a:srgbClr val="FF0000"/>
              </a:solidFill>
            </a:rPr>
            <a:t>I</a:t>
          </a:r>
          <a:r>
            <a:rPr lang="en-US" b="1" dirty="0" smtClean="0"/>
            <a:t>nventory</a:t>
          </a:r>
          <a:endParaRPr lang="en-US" dirty="0"/>
        </a:p>
      </dgm:t>
    </dgm:pt>
    <dgm:pt modelId="{BE24B759-E793-4F04-B9F4-03948D0E6F26}" type="parTrans" cxnId="{7F3A145B-7B59-4FBA-8AB5-6A498E172C21}">
      <dgm:prSet/>
      <dgm:spPr/>
      <dgm:t>
        <a:bodyPr/>
        <a:lstStyle/>
        <a:p>
          <a:endParaRPr lang="en-US"/>
        </a:p>
      </dgm:t>
    </dgm:pt>
    <dgm:pt modelId="{E0C8F0DF-C255-4053-BBBB-E6026E0C6DBA}" type="sibTrans" cxnId="{7F3A145B-7B59-4FBA-8AB5-6A498E172C21}">
      <dgm:prSet/>
      <dgm:spPr/>
      <dgm:t>
        <a:bodyPr/>
        <a:lstStyle/>
        <a:p>
          <a:endParaRPr lang="en-US"/>
        </a:p>
      </dgm:t>
    </dgm:pt>
    <dgm:pt modelId="{66918462-3FF8-435B-8C52-24015928C169}">
      <dgm:prSet phldrT="[Text]"/>
      <dgm:spPr/>
      <dgm:t>
        <a:bodyPr/>
        <a:lstStyle/>
        <a:p>
          <a:r>
            <a:rPr lang="en-US" dirty="0" smtClean="0"/>
            <a:t>T</a:t>
          </a:r>
          <a:endParaRPr lang="en-US" dirty="0"/>
        </a:p>
      </dgm:t>
    </dgm:pt>
    <dgm:pt modelId="{6BD486A5-1999-4E54-BED2-226FF04014B2}" type="parTrans" cxnId="{622A60B7-40B8-4824-89DA-EDABEF6DE560}">
      <dgm:prSet/>
      <dgm:spPr/>
      <dgm:t>
        <a:bodyPr/>
        <a:lstStyle/>
        <a:p>
          <a:endParaRPr lang="en-US"/>
        </a:p>
      </dgm:t>
    </dgm:pt>
    <dgm:pt modelId="{A3D5902D-16A8-4C01-AB7C-321FD265F151}" type="sibTrans" cxnId="{622A60B7-40B8-4824-89DA-EDABEF6DE560}">
      <dgm:prSet/>
      <dgm:spPr/>
      <dgm:t>
        <a:bodyPr/>
        <a:lstStyle/>
        <a:p>
          <a:endParaRPr lang="en-US"/>
        </a:p>
      </dgm:t>
    </dgm:pt>
    <dgm:pt modelId="{CF479C7F-835F-402A-9F48-683DF129F61C}">
      <dgm:prSet phldrT="[Text]"/>
      <dgm:spPr/>
      <dgm:t>
        <a:bodyPr/>
        <a:lstStyle/>
        <a:p>
          <a:r>
            <a:rPr lang="en-US" b="1" dirty="0" smtClean="0">
              <a:solidFill>
                <a:srgbClr val="FF0000"/>
              </a:solidFill>
            </a:rPr>
            <a:t>T</a:t>
          </a:r>
          <a:r>
            <a:rPr lang="en-US" b="1" dirty="0" smtClean="0"/>
            <a:t>ransportation</a:t>
          </a:r>
          <a:endParaRPr lang="en-US" dirty="0"/>
        </a:p>
      </dgm:t>
    </dgm:pt>
    <dgm:pt modelId="{4DF35B4F-8063-4CE3-9EEE-CB2452F05CAE}" type="parTrans" cxnId="{CE30D181-C60F-4653-A3B2-5A8FE347ABD3}">
      <dgm:prSet/>
      <dgm:spPr/>
      <dgm:t>
        <a:bodyPr/>
        <a:lstStyle/>
        <a:p>
          <a:endParaRPr lang="en-US"/>
        </a:p>
      </dgm:t>
    </dgm:pt>
    <dgm:pt modelId="{3E86B30C-319A-4FAC-8EFC-C65DD28D0C35}" type="sibTrans" cxnId="{CE30D181-C60F-4653-A3B2-5A8FE347ABD3}">
      <dgm:prSet/>
      <dgm:spPr/>
      <dgm:t>
        <a:bodyPr/>
        <a:lstStyle/>
        <a:p>
          <a:endParaRPr lang="en-US"/>
        </a:p>
      </dgm:t>
    </dgm:pt>
    <dgm:pt modelId="{47822C98-4F95-44C2-BC7A-5A1410F9DC65}" type="pres">
      <dgm:prSet presAssocID="{7766B646-DB69-48CA-B591-0D04C06652D7}" presName="linearFlow" presStyleCnt="0">
        <dgm:presLayoutVars>
          <dgm:dir/>
          <dgm:animLvl val="lvl"/>
          <dgm:resizeHandles val="exact"/>
        </dgm:presLayoutVars>
      </dgm:prSet>
      <dgm:spPr/>
      <dgm:t>
        <a:bodyPr/>
        <a:lstStyle/>
        <a:p>
          <a:endParaRPr lang="en-US"/>
        </a:p>
      </dgm:t>
    </dgm:pt>
    <dgm:pt modelId="{D739E19A-57B7-42F4-B13C-766101F3EB5B}" type="pres">
      <dgm:prSet presAssocID="{1F0A159F-4AE4-4717-B013-866E438A2252}" presName="composite" presStyleCnt="0"/>
      <dgm:spPr/>
    </dgm:pt>
    <dgm:pt modelId="{028101CB-3F9B-4301-90E8-7C405DFBD4F4}" type="pres">
      <dgm:prSet presAssocID="{1F0A159F-4AE4-4717-B013-866E438A2252}" presName="parentText" presStyleLbl="alignNode1" presStyleIdx="0" presStyleCnt="4">
        <dgm:presLayoutVars>
          <dgm:chMax val="1"/>
          <dgm:bulletEnabled val="1"/>
        </dgm:presLayoutVars>
      </dgm:prSet>
      <dgm:spPr/>
      <dgm:t>
        <a:bodyPr/>
        <a:lstStyle/>
        <a:p>
          <a:endParaRPr lang="en-US"/>
        </a:p>
      </dgm:t>
    </dgm:pt>
    <dgm:pt modelId="{D73070BF-2565-4F21-94C0-CAA22B4ADCFF}" type="pres">
      <dgm:prSet presAssocID="{1F0A159F-4AE4-4717-B013-866E438A2252}" presName="descendantText" presStyleLbl="alignAcc1" presStyleIdx="0" presStyleCnt="4">
        <dgm:presLayoutVars>
          <dgm:bulletEnabled val="1"/>
        </dgm:presLayoutVars>
      </dgm:prSet>
      <dgm:spPr/>
      <dgm:t>
        <a:bodyPr/>
        <a:lstStyle/>
        <a:p>
          <a:endParaRPr lang="en-US"/>
        </a:p>
      </dgm:t>
    </dgm:pt>
    <dgm:pt modelId="{460C2A34-2EC0-4F35-84E6-A5B50137623A}" type="pres">
      <dgm:prSet presAssocID="{FC958ED7-DC03-4DDD-81B0-47D471BAA3A6}" presName="sp" presStyleCnt="0"/>
      <dgm:spPr/>
    </dgm:pt>
    <dgm:pt modelId="{47A6DBFA-1500-4BBA-B4DD-37E73146FD11}" type="pres">
      <dgm:prSet presAssocID="{451553EA-26FB-423F-8F51-4A9E4C409313}" presName="composite" presStyleCnt="0"/>
      <dgm:spPr/>
    </dgm:pt>
    <dgm:pt modelId="{C8FF3CBF-5930-485D-A273-2F4B1EC432E7}" type="pres">
      <dgm:prSet presAssocID="{451553EA-26FB-423F-8F51-4A9E4C409313}" presName="parentText" presStyleLbl="alignNode1" presStyleIdx="1" presStyleCnt="4">
        <dgm:presLayoutVars>
          <dgm:chMax val="1"/>
          <dgm:bulletEnabled val="1"/>
        </dgm:presLayoutVars>
      </dgm:prSet>
      <dgm:spPr/>
      <dgm:t>
        <a:bodyPr/>
        <a:lstStyle/>
        <a:p>
          <a:endParaRPr lang="en-US"/>
        </a:p>
      </dgm:t>
    </dgm:pt>
    <dgm:pt modelId="{781D8338-507C-4E62-AB09-6E0DDB551A93}" type="pres">
      <dgm:prSet presAssocID="{451553EA-26FB-423F-8F51-4A9E4C409313}" presName="descendantText" presStyleLbl="alignAcc1" presStyleIdx="1" presStyleCnt="4">
        <dgm:presLayoutVars>
          <dgm:bulletEnabled val="1"/>
        </dgm:presLayoutVars>
      </dgm:prSet>
      <dgm:spPr/>
      <dgm:t>
        <a:bodyPr/>
        <a:lstStyle/>
        <a:p>
          <a:endParaRPr lang="en-US"/>
        </a:p>
      </dgm:t>
    </dgm:pt>
    <dgm:pt modelId="{D7D3B9B4-F010-4C84-829A-4931B1C5B008}" type="pres">
      <dgm:prSet presAssocID="{5F190A66-0602-46CC-BFD0-FEE0BE4E1F27}" presName="sp" presStyleCnt="0"/>
      <dgm:spPr/>
    </dgm:pt>
    <dgm:pt modelId="{60DDCD07-AE07-46F7-B41A-4F00292D2C28}" type="pres">
      <dgm:prSet presAssocID="{2D10A439-6637-4D4E-8DE7-966D68B2A5E2}" presName="composite" presStyleCnt="0"/>
      <dgm:spPr/>
    </dgm:pt>
    <dgm:pt modelId="{77510944-57B2-42D4-8AFD-7BB71936A022}" type="pres">
      <dgm:prSet presAssocID="{2D10A439-6637-4D4E-8DE7-966D68B2A5E2}" presName="parentText" presStyleLbl="alignNode1" presStyleIdx="2" presStyleCnt="4">
        <dgm:presLayoutVars>
          <dgm:chMax val="1"/>
          <dgm:bulletEnabled val="1"/>
        </dgm:presLayoutVars>
      </dgm:prSet>
      <dgm:spPr/>
      <dgm:t>
        <a:bodyPr/>
        <a:lstStyle/>
        <a:p>
          <a:endParaRPr lang="en-US"/>
        </a:p>
      </dgm:t>
    </dgm:pt>
    <dgm:pt modelId="{BD7AA662-872E-4CDE-B242-43F8577BDECA}" type="pres">
      <dgm:prSet presAssocID="{2D10A439-6637-4D4E-8DE7-966D68B2A5E2}" presName="descendantText" presStyleLbl="alignAcc1" presStyleIdx="2" presStyleCnt="4">
        <dgm:presLayoutVars>
          <dgm:bulletEnabled val="1"/>
        </dgm:presLayoutVars>
      </dgm:prSet>
      <dgm:spPr/>
      <dgm:t>
        <a:bodyPr/>
        <a:lstStyle/>
        <a:p>
          <a:endParaRPr lang="en-US"/>
        </a:p>
      </dgm:t>
    </dgm:pt>
    <dgm:pt modelId="{CCFB6401-16E4-4AE8-8B35-700B5E27C61C}" type="pres">
      <dgm:prSet presAssocID="{3116D44F-CBF7-4E4A-A478-FC061AE360E5}" presName="sp" presStyleCnt="0"/>
      <dgm:spPr/>
    </dgm:pt>
    <dgm:pt modelId="{1D18DBDB-997C-4CEC-9AFB-DBF4FD1D5110}" type="pres">
      <dgm:prSet presAssocID="{66918462-3FF8-435B-8C52-24015928C169}" presName="composite" presStyleCnt="0"/>
      <dgm:spPr/>
    </dgm:pt>
    <dgm:pt modelId="{A4E94CE8-41F2-4544-9FC0-EAF02B8A08AF}" type="pres">
      <dgm:prSet presAssocID="{66918462-3FF8-435B-8C52-24015928C169}" presName="parentText" presStyleLbl="alignNode1" presStyleIdx="3" presStyleCnt="4">
        <dgm:presLayoutVars>
          <dgm:chMax val="1"/>
          <dgm:bulletEnabled val="1"/>
        </dgm:presLayoutVars>
      </dgm:prSet>
      <dgm:spPr/>
      <dgm:t>
        <a:bodyPr/>
        <a:lstStyle/>
        <a:p>
          <a:endParaRPr lang="en-US"/>
        </a:p>
      </dgm:t>
    </dgm:pt>
    <dgm:pt modelId="{B3A0A252-D1B3-4A0A-8D5C-59DEE62586C1}" type="pres">
      <dgm:prSet presAssocID="{66918462-3FF8-435B-8C52-24015928C169}" presName="descendantText" presStyleLbl="alignAcc1" presStyleIdx="3" presStyleCnt="4" custLinFactNeighborX="2240">
        <dgm:presLayoutVars>
          <dgm:bulletEnabled val="1"/>
        </dgm:presLayoutVars>
      </dgm:prSet>
      <dgm:spPr/>
      <dgm:t>
        <a:bodyPr/>
        <a:lstStyle/>
        <a:p>
          <a:endParaRPr lang="en-US"/>
        </a:p>
      </dgm:t>
    </dgm:pt>
  </dgm:ptLst>
  <dgm:cxnLst>
    <dgm:cxn modelId="{3CFA3139-0D6A-40C9-BB18-A84E7E1261DC}" srcId="{1F0A159F-4AE4-4717-B013-866E438A2252}" destId="{AFC52B08-1E77-4099-82B2-1735B47CC25E}" srcOrd="0" destOrd="0" parTransId="{0C380DE5-92FA-4653-813F-07513603D2D8}" sibTransId="{02D33829-8526-4208-B46C-B8A8F09465B2}"/>
    <dgm:cxn modelId="{FEE382BA-3989-46A8-96EB-C1200F03A9F4}" srcId="{7766B646-DB69-48CA-B591-0D04C06652D7}" destId="{2D10A439-6637-4D4E-8DE7-966D68B2A5E2}" srcOrd="2" destOrd="0" parTransId="{25941F5F-B27B-42EF-92B2-7BCFF0CA1C43}" sibTransId="{3116D44F-CBF7-4E4A-A478-FC061AE360E5}"/>
    <dgm:cxn modelId="{6DC3EF95-7491-4049-B9E6-1C37984B3AF0}" type="presOf" srcId="{451553EA-26FB-423F-8F51-4A9E4C409313}" destId="{C8FF3CBF-5930-485D-A273-2F4B1EC432E7}" srcOrd="0" destOrd="0" presId="urn:microsoft.com/office/officeart/2005/8/layout/chevron2"/>
    <dgm:cxn modelId="{66821BE6-7695-4823-A99A-922EC987DED0}" type="presOf" srcId="{CF479C7F-835F-402A-9F48-683DF129F61C}" destId="{B3A0A252-D1B3-4A0A-8D5C-59DEE62586C1}" srcOrd="0" destOrd="0" presId="urn:microsoft.com/office/officeart/2005/8/layout/chevron2"/>
    <dgm:cxn modelId="{01D10406-BFF9-45F4-9460-F93F36D8A0D4}" srcId="{7766B646-DB69-48CA-B591-0D04C06652D7}" destId="{1F0A159F-4AE4-4717-B013-866E438A2252}" srcOrd="0" destOrd="0" parTransId="{89DEFC4E-4132-4DAA-86E5-F5812A48C772}" sibTransId="{FC958ED7-DC03-4DDD-81B0-47D471BAA3A6}"/>
    <dgm:cxn modelId="{68CE2A6A-17A8-4A7C-9D86-0567C9E29A55}" type="presOf" srcId="{2D10A439-6637-4D4E-8DE7-966D68B2A5E2}" destId="{77510944-57B2-42D4-8AFD-7BB71936A022}" srcOrd="0" destOrd="0" presId="urn:microsoft.com/office/officeart/2005/8/layout/chevron2"/>
    <dgm:cxn modelId="{CBB09A7D-4D69-48DE-B66B-F58BCCCD8D21}" type="presOf" srcId="{66918462-3FF8-435B-8C52-24015928C169}" destId="{A4E94CE8-41F2-4544-9FC0-EAF02B8A08AF}" srcOrd="0" destOrd="0" presId="urn:microsoft.com/office/officeart/2005/8/layout/chevron2"/>
    <dgm:cxn modelId="{826A72AC-9700-4EB9-8A38-4EF73F61D2EB}" srcId="{7766B646-DB69-48CA-B591-0D04C06652D7}" destId="{451553EA-26FB-423F-8F51-4A9E4C409313}" srcOrd="1" destOrd="0" parTransId="{0795ADAC-C893-444B-9181-0E4108B0FBA7}" sibTransId="{5F190A66-0602-46CC-BFD0-FEE0BE4E1F27}"/>
    <dgm:cxn modelId="{CE30D181-C60F-4653-A3B2-5A8FE347ABD3}" srcId="{66918462-3FF8-435B-8C52-24015928C169}" destId="{CF479C7F-835F-402A-9F48-683DF129F61C}" srcOrd="0" destOrd="0" parTransId="{4DF35B4F-8063-4CE3-9EEE-CB2452F05CAE}" sibTransId="{3E86B30C-319A-4FAC-8EFC-C65DD28D0C35}"/>
    <dgm:cxn modelId="{622A60B7-40B8-4824-89DA-EDABEF6DE560}" srcId="{7766B646-DB69-48CA-B591-0D04C06652D7}" destId="{66918462-3FF8-435B-8C52-24015928C169}" srcOrd="3" destOrd="0" parTransId="{6BD486A5-1999-4E54-BED2-226FF04014B2}" sibTransId="{A3D5902D-16A8-4C01-AB7C-321FD265F151}"/>
    <dgm:cxn modelId="{D01F1E21-0D9E-4AD5-AADB-28916528BC03}" type="presOf" srcId="{0080BA34-F700-47F9-854F-972E85B876EC}" destId="{BD7AA662-872E-4CDE-B242-43F8577BDECA}" srcOrd="0" destOrd="0" presId="urn:microsoft.com/office/officeart/2005/8/layout/chevron2"/>
    <dgm:cxn modelId="{0E243F29-18D5-4C4C-92D9-6752B0E4C3DC}" type="presOf" srcId="{AFC52B08-1E77-4099-82B2-1735B47CC25E}" destId="{D73070BF-2565-4F21-94C0-CAA22B4ADCFF}" srcOrd="0" destOrd="0" presId="urn:microsoft.com/office/officeart/2005/8/layout/chevron2"/>
    <dgm:cxn modelId="{D228FAA2-7114-4C69-A34A-DC6816CFA78B}" type="presOf" srcId="{4127C75C-75D9-423B-92F4-EA2EF65B1B97}" destId="{781D8338-507C-4E62-AB09-6E0DDB551A93}" srcOrd="0" destOrd="0" presId="urn:microsoft.com/office/officeart/2005/8/layout/chevron2"/>
    <dgm:cxn modelId="{D42F07BA-244E-433B-9494-A3E4A993B35D}" srcId="{451553EA-26FB-423F-8F51-4A9E4C409313}" destId="{4127C75C-75D9-423B-92F4-EA2EF65B1B97}" srcOrd="0" destOrd="0" parTransId="{F0A5D6A3-C01D-46FB-80C2-F24476013F00}" sibTransId="{65AA6D69-BB83-42A0-B93B-F74E13E513B7}"/>
    <dgm:cxn modelId="{C5FE0B40-319D-465C-B413-F886679CE940}" type="presOf" srcId="{7766B646-DB69-48CA-B591-0D04C06652D7}" destId="{47822C98-4F95-44C2-BC7A-5A1410F9DC65}" srcOrd="0" destOrd="0" presId="urn:microsoft.com/office/officeart/2005/8/layout/chevron2"/>
    <dgm:cxn modelId="{1759EE01-8949-4B47-81D2-8BFE316FC8E8}" type="presOf" srcId="{1F0A159F-4AE4-4717-B013-866E438A2252}" destId="{028101CB-3F9B-4301-90E8-7C405DFBD4F4}" srcOrd="0" destOrd="0" presId="urn:microsoft.com/office/officeart/2005/8/layout/chevron2"/>
    <dgm:cxn modelId="{7F3A145B-7B59-4FBA-8AB5-6A498E172C21}" srcId="{2D10A439-6637-4D4E-8DE7-966D68B2A5E2}" destId="{0080BA34-F700-47F9-854F-972E85B876EC}" srcOrd="0" destOrd="0" parTransId="{BE24B759-E793-4F04-B9F4-03948D0E6F26}" sibTransId="{E0C8F0DF-C255-4053-BBBB-E6026E0C6DBA}"/>
    <dgm:cxn modelId="{104DD8ED-063A-44BD-803C-C22AF9EAB890}" type="presParOf" srcId="{47822C98-4F95-44C2-BC7A-5A1410F9DC65}" destId="{D739E19A-57B7-42F4-B13C-766101F3EB5B}" srcOrd="0" destOrd="0" presId="urn:microsoft.com/office/officeart/2005/8/layout/chevron2"/>
    <dgm:cxn modelId="{CF49D601-D5A0-41BE-9D57-1EE333076CA7}" type="presParOf" srcId="{D739E19A-57B7-42F4-B13C-766101F3EB5B}" destId="{028101CB-3F9B-4301-90E8-7C405DFBD4F4}" srcOrd="0" destOrd="0" presId="urn:microsoft.com/office/officeart/2005/8/layout/chevron2"/>
    <dgm:cxn modelId="{36FDBF18-923C-4166-A14B-19E593848D2D}" type="presParOf" srcId="{D739E19A-57B7-42F4-B13C-766101F3EB5B}" destId="{D73070BF-2565-4F21-94C0-CAA22B4ADCFF}" srcOrd="1" destOrd="0" presId="urn:microsoft.com/office/officeart/2005/8/layout/chevron2"/>
    <dgm:cxn modelId="{5EF55784-6AB1-470C-9B0D-035352569A6D}" type="presParOf" srcId="{47822C98-4F95-44C2-BC7A-5A1410F9DC65}" destId="{460C2A34-2EC0-4F35-84E6-A5B50137623A}" srcOrd="1" destOrd="0" presId="urn:microsoft.com/office/officeart/2005/8/layout/chevron2"/>
    <dgm:cxn modelId="{25129DEA-8EB2-4DC2-A3F7-D99656F967E2}" type="presParOf" srcId="{47822C98-4F95-44C2-BC7A-5A1410F9DC65}" destId="{47A6DBFA-1500-4BBA-B4DD-37E73146FD11}" srcOrd="2" destOrd="0" presId="urn:microsoft.com/office/officeart/2005/8/layout/chevron2"/>
    <dgm:cxn modelId="{85C63209-2C50-4093-B1CB-EC937D4FC8EB}" type="presParOf" srcId="{47A6DBFA-1500-4BBA-B4DD-37E73146FD11}" destId="{C8FF3CBF-5930-485D-A273-2F4B1EC432E7}" srcOrd="0" destOrd="0" presId="urn:microsoft.com/office/officeart/2005/8/layout/chevron2"/>
    <dgm:cxn modelId="{DA213F68-03D9-4D52-A35D-72150083FFAF}" type="presParOf" srcId="{47A6DBFA-1500-4BBA-B4DD-37E73146FD11}" destId="{781D8338-507C-4E62-AB09-6E0DDB551A93}" srcOrd="1" destOrd="0" presId="urn:microsoft.com/office/officeart/2005/8/layout/chevron2"/>
    <dgm:cxn modelId="{D0151616-8C37-4CA6-96DC-8CBBC10DBD14}" type="presParOf" srcId="{47822C98-4F95-44C2-BC7A-5A1410F9DC65}" destId="{D7D3B9B4-F010-4C84-829A-4931B1C5B008}" srcOrd="3" destOrd="0" presId="urn:microsoft.com/office/officeart/2005/8/layout/chevron2"/>
    <dgm:cxn modelId="{00038D56-EE78-480D-9160-9FC296B2A939}" type="presParOf" srcId="{47822C98-4F95-44C2-BC7A-5A1410F9DC65}" destId="{60DDCD07-AE07-46F7-B41A-4F00292D2C28}" srcOrd="4" destOrd="0" presId="urn:microsoft.com/office/officeart/2005/8/layout/chevron2"/>
    <dgm:cxn modelId="{CDF4EB2B-B513-4798-9081-1BD14C733F5F}" type="presParOf" srcId="{60DDCD07-AE07-46F7-B41A-4F00292D2C28}" destId="{77510944-57B2-42D4-8AFD-7BB71936A022}" srcOrd="0" destOrd="0" presId="urn:microsoft.com/office/officeart/2005/8/layout/chevron2"/>
    <dgm:cxn modelId="{3B2EF850-A9E8-40DE-8908-D4CEAD06F824}" type="presParOf" srcId="{60DDCD07-AE07-46F7-B41A-4F00292D2C28}" destId="{BD7AA662-872E-4CDE-B242-43F8577BDECA}" srcOrd="1" destOrd="0" presId="urn:microsoft.com/office/officeart/2005/8/layout/chevron2"/>
    <dgm:cxn modelId="{CA5BE155-F940-41CE-8361-E12895747433}" type="presParOf" srcId="{47822C98-4F95-44C2-BC7A-5A1410F9DC65}" destId="{CCFB6401-16E4-4AE8-8B35-700B5E27C61C}" srcOrd="5" destOrd="0" presId="urn:microsoft.com/office/officeart/2005/8/layout/chevron2"/>
    <dgm:cxn modelId="{7294420F-92B1-4ABC-8D6A-56E868A2AD78}" type="presParOf" srcId="{47822C98-4F95-44C2-BC7A-5A1410F9DC65}" destId="{1D18DBDB-997C-4CEC-9AFB-DBF4FD1D5110}" srcOrd="6" destOrd="0" presId="urn:microsoft.com/office/officeart/2005/8/layout/chevron2"/>
    <dgm:cxn modelId="{30BE52CB-C5AE-49A9-9830-80F8CC8ACB1C}" type="presParOf" srcId="{1D18DBDB-997C-4CEC-9AFB-DBF4FD1D5110}" destId="{A4E94CE8-41F2-4544-9FC0-EAF02B8A08AF}" srcOrd="0" destOrd="0" presId="urn:microsoft.com/office/officeart/2005/8/layout/chevron2"/>
    <dgm:cxn modelId="{28D4A6C6-5879-4337-9834-34B768AFA1F4}" type="presParOf" srcId="{1D18DBDB-997C-4CEC-9AFB-DBF4FD1D5110}" destId="{B3A0A252-D1B3-4A0A-8D5C-59DEE62586C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EC260A0-1D34-4D7D-9E74-B158B0531072}"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BFF148BD-6391-4E2E-BAB4-0775D4ECF405}">
      <dgm:prSet phldrT="[Text]" custT="1"/>
      <dgm:spPr/>
      <dgm:t>
        <a:bodyPr/>
        <a:lstStyle/>
        <a:p>
          <a:r>
            <a:rPr lang="en-US" sz="3600" dirty="0" smtClean="0"/>
            <a:t>What</a:t>
          </a:r>
          <a:endParaRPr lang="en-US" sz="3600" dirty="0"/>
        </a:p>
      </dgm:t>
    </dgm:pt>
    <dgm:pt modelId="{32CB8F0F-2FE8-406C-AC4D-5F8A52C5EE50}" type="parTrans" cxnId="{6BAEF7E4-9F4F-412F-B15F-8A22C01D506A}">
      <dgm:prSet/>
      <dgm:spPr/>
      <dgm:t>
        <a:bodyPr/>
        <a:lstStyle/>
        <a:p>
          <a:endParaRPr lang="en-US" sz="1400"/>
        </a:p>
      </dgm:t>
    </dgm:pt>
    <dgm:pt modelId="{664B7B76-7D00-4967-AEFF-E60A4DC29FA6}" type="sibTrans" cxnId="{6BAEF7E4-9F4F-412F-B15F-8A22C01D506A}">
      <dgm:prSet/>
      <dgm:spPr/>
      <dgm:t>
        <a:bodyPr/>
        <a:lstStyle/>
        <a:p>
          <a:endParaRPr lang="en-US" sz="1400"/>
        </a:p>
      </dgm:t>
    </dgm:pt>
    <dgm:pt modelId="{A00B2221-C3B5-4060-A004-4363F433A465}">
      <dgm:prSet phldrT="[Text]" custT="1"/>
      <dgm:spPr/>
      <dgm:t>
        <a:bodyPr/>
        <a:lstStyle/>
        <a:p>
          <a:r>
            <a:rPr lang="en-US" sz="2800" b="1" dirty="0" smtClean="0">
              <a:solidFill>
                <a:srgbClr val="FF0000"/>
              </a:solidFill>
            </a:rPr>
            <a:t>W</a:t>
          </a:r>
          <a:r>
            <a:rPr lang="en-US" sz="2800" b="1" dirty="0" smtClean="0"/>
            <a:t>aiting</a:t>
          </a:r>
          <a:endParaRPr lang="en-US" sz="2800" dirty="0"/>
        </a:p>
      </dgm:t>
    </dgm:pt>
    <dgm:pt modelId="{FC11CB00-C728-4151-8195-CE7F53A3C40E}" type="parTrans" cxnId="{7B45F199-4A5D-42EA-85E4-7D52480B35E3}">
      <dgm:prSet/>
      <dgm:spPr/>
      <dgm:t>
        <a:bodyPr/>
        <a:lstStyle/>
        <a:p>
          <a:endParaRPr lang="en-US" sz="1400"/>
        </a:p>
      </dgm:t>
    </dgm:pt>
    <dgm:pt modelId="{A9D9E893-736C-4C4E-8221-8868F2D6EC7C}" type="sibTrans" cxnId="{7B45F199-4A5D-42EA-85E4-7D52480B35E3}">
      <dgm:prSet/>
      <dgm:spPr/>
      <dgm:t>
        <a:bodyPr/>
        <a:lstStyle/>
        <a:p>
          <a:endParaRPr lang="en-US" sz="1400"/>
        </a:p>
      </dgm:t>
    </dgm:pt>
    <dgm:pt modelId="{54E8478F-96D6-43E3-B3FA-1532453FEA56}" type="pres">
      <dgm:prSet presAssocID="{AEC260A0-1D34-4D7D-9E74-B158B0531072}" presName="Name0" presStyleCnt="0">
        <dgm:presLayoutVars>
          <dgm:dir/>
          <dgm:animLvl val="lvl"/>
          <dgm:resizeHandles/>
        </dgm:presLayoutVars>
      </dgm:prSet>
      <dgm:spPr/>
      <dgm:t>
        <a:bodyPr/>
        <a:lstStyle/>
        <a:p>
          <a:endParaRPr lang="en-US"/>
        </a:p>
      </dgm:t>
    </dgm:pt>
    <dgm:pt modelId="{66DEFFE1-17AF-42B5-B3FA-9BF30E6D98D8}" type="pres">
      <dgm:prSet presAssocID="{BFF148BD-6391-4E2E-BAB4-0775D4ECF405}" presName="linNode" presStyleCnt="0"/>
      <dgm:spPr/>
    </dgm:pt>
    <dgm:pt modelId="{B5402C12-5A72-4EF1-947F-71FC918E2301}" type="pres">
      <dgm:prSet presAssocID="{BFF148BD-6391-4E2E-BAB4-0775D4ECF405}" presName="parentShp" presStyleLbl="node1" presStyleIdx="0" presStyleCnt="1">
        <dgm:presLayoutVars>
          <dgm:bulletEnabled val="1"/>
        </dgm:presLayoutVars>
      </dgm:prSet>
      <dgm:spPr/>
      <dgm:t>
        <a:bodyPr/>
        <a:lstStyle/>
        <a:p>
          <a:endParaRPr lang="en-US"/>
        </a:p>
      </dgm:t>
    </dgm:pt>
    <dgm:pt modelId="{D814DAE8-D43C-440B-AA24-1164848ED466}" type="pres">
      <dgm:prSet presAssocID="{BFF148BD-6391-4E2E-BAB4-0775D4ECF405}" presName="childShp" presStyleLbl="bgAccFollowNode1" presStyleIdx="0" presStyleCnt="1">
        <dgm:presLayoutVars>
          <dgm:bulletEnabled val="1"/>
        </dgm:presLayoutVars>
      </dgm:prSet>
      <dgm:spPr/>
      <dgm:t>
        <a:bodyPr/>
        <a:lstStyle/>
        <a:p>
          <a:endParaRPr lang="en-US"/>
        </a:p>
      </dgm:t>
    </dgm:pt>
  </dgm:ptLst>
  <dgm:cxnLst>
    <dgm:cxn modelId="{05D9A1B3-4B0E-43A1-ACFF-43C0C0B598E6}" type="presOf" srcId="{BFF148BD-6391-4E2E-BAB4-0775D4ECF405}" destId="{B5402C12-5A72-4EF1-947F-71FC918E2301}" srcOrd="0" destOrd="0" presId="urn:microsoft.com/office/officeart/2005/8/layout/vList6"/>
    <dgm:cxn modelId="{6CA83990-C865-4023-B2DE-E9693183D81F}" type="presOf" srcId="{AEC260A0-1D34-4D7D-9E74-B158B0531072}" destId="{54E8478F-96D6-43E3-B3FA-1532453FEA56}" srcOrd="0" destOrd="0" presId="urn:microsoft.com/office/officeart/2005/8/layout/vList6"/>
    <dgm:cxn modelId="{6BAEF7E4-9F4F-412F-B15F-8A22C01D506A}" srcId="{AEC260A0-1D34-4D7D-9E74-B158B0531072}" destId="{BFF148BD-6391-4E2E-BAB4-0775D4ECF405}" srcOrd="0" destOrd="0" parTransId="{32CB8F0F-2FE8-406C-AC4D-5F8A52C5EE50}" sibTransId="{664B7B76-7D00-4967-AEFF-E60A4DC29FA6}"/>
    <dgm:cxn modelId="{7B45F199-4A5D-42EA-85E4-7D52480B35E3}" srcId="{BFF148BD-6391-4E2E-BAB4-0775D4ECF405}" destId="{A00B2221-C3B5-4060-A004-4363F433A465}" srcOrd="0" destOrd="0" parTransId="{FC11CB00-C728-4151-8195-CE7F53A3C40E}" sibTransId="{A9D9E893-736C-4C4E-8221-8868F2D6EC7C}"/>
    <dgm:cxn modelId="{23A91F7D-3F57-4A9A-9718-E4C65BCB0087}" type="presOf" srcId="{A00B2221-C3B5-4060-A004-4363F433A465}" destId="{D814DAE8-D43C-440B-AA24-1164848ED466}" srcOrd="0" destOrd="0" presId="urn:microsoft.com/office/officeart/2005/8/layout/vList6"/>
    <dgm:cxn modelId="{FD6EA9E3-DC3F-4732-91EA-90A26B84BF95}" type="presParOf" srcId="{54E8478F-96D6-43E3-B3FA-1532453FEA56}" destId="{66DEFFE1-17AF-42B5-B3FA-9BF30E6D98D8}" srcOrd="0" destOrd="0" presId="urn:microsoft.com/office/officeart/2005/8/layout/vList6"/>
    <dgm:cxn modelId="{2D326B9C-14FA-4243-9BCE-E12CE95B0F7B}" type="presParOf" srcId="{66DEFFE1-17AF-42B5-B3FA-9BF30E6D98D8}" destId="{B5402C12-5A72-4EF1-947F-71FC918E2301}" srcOrd="0" destOrd="0" presId="urn:microsoft.com/office/officeart/2005/8/layout/vList6"/>
    <dgm:cxn modelId="{87A31FF7-BD45-4A0D-8D8F-553934180F68}" type="presParOf" srcId="{66DEFFE1-17AF-42B5-B3FA-9BF30E6D98D8}" destId="{D814DAE8-D43C-440B-AA24-1164848ED466}" srcOrd="1" destOrd="0" presId="urn:microsoft.com/office/officeart/2005/8/layout/v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DA32C68-C073-4EBC-AB72-661178F2CA7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EE06154F-CF67-4F2B-9E42-6F0E2249594E}">
      <dgm:prSet phldrT="[Text]"/>
      <dgm:spPr/>
      <dgm:t>
        <a:bodyPr/>
        <a:lstStyle/>
        <a:p>
          <a:r>
            <a:rPr lang="en-US" dirty="0" smtClean="0"/>
            <a:t>U</a:t>
          </a:r>
          <a:endParaRPr lang="en-US" dirty="0"/>
        </a:p>
      </dgm:t>
    </dgm:pt>
    <dgm:pt modelId="{38528495-B1D6-4383-865B-5C8A5D993A70}" type="parTrans" cxnId="{7E7642F0-241D-4550-82D3-E54AE466E598}">
      <dgm:prSet/>
      <dgm:spPr/>
      <dgm:t>
        <a:bodyPr/>
        <a:lstStyle/>
        <a:p>
          <a:endParaRPr lang="en-US"/>
        </a:p>
      </dgm:t>
    </dgm:pt>
    <dgm:pt modelId="{D6D18872-D0F2-44E9-BA6A-47E52DDEB194}" type="sibTrans" cxnId="{7E7642F0-241D-4550-82D3-E54AE466E598}">
      <dgm:prSet/>
      <dgm:spPr/>
      <dgm:t>
        <a:bodyPr/>
        <a:lstStyle/>
        <a:p>
          <a:endParaRPr lang="en-US"/>
        </a:p>
      </dgm:t>
    </dgm:pt>
    <dgm:pt modelId="{2D5B5AED-6E14-4253-9236-32E84C016A6C}">
      <dgm:prSet phldrT="[Text]"/>
      <dgm:spPr/>
      <dgm:t>
        <a:bodyPr/>
        <a:lstStyle/>
        <a:p>
          <a:r>
            <a:rPr lang="en-US" b="1" dirty="0" smtClean="0">
              <a:solidFill>
                <a:srgbClr val="FF0000"/>
              </a:solidFill>
            </a:rPr>
            <a:t>U</a:t>
          </a:r>
          <a:r>
            <a:rPr lang="en-US" b="1" dirty="0" smtClean="0"/>
            <a:t>nderutilized People</a:t>
          </a:r>
          <a:endParaRPr lang="en-US" dirty="0"/>
        </a:p>
      </dgm:t>
    </dgm:pt>
    <dgm:pt modelId="{29DAAFDC-73B7-43B9-87F6-740B28BBD36A}" type="parTrans" cxnId="{D9AC8B93-FE53-4AF1-B966-89AFB19554AA}">
      <dgm:prSet/>
      <dgm:spPr/>
      <dgm:t>
        <a:bodyPr/>
        <a:lstStyle/>
        <a:p>
          <a:endParaRPr lang="en-US"/>
        </a:p>
      </dgm:t>
    </dgm:pt>
    <dgm:pt modelId="{EA062823-326D-4ADC-A383-58F2DE4D5355}" type="sibTrans" cxnId="{D9AC8B93-FE53-4AF1-B966-89AFB19554AA}">
      <dgm:prSet/>
      <dgm:spPr/>
      <dgm:t>
        <a:bodyPr/>
        <a:lstStyle/>
        <a:p>
          <a:endParaRPr lang="en-US"/>
        </a:p>
      </dgm:t>
    </dgm:pt>
    <dgm:pt modelId="{8608BD7B-1121-4158-8BA1-68751D2A693F}">
      <dgm:prSet phldrT="[Text]"/>
      <dgm:spPr/>
      <dgm:t>
        <a:bodyPr/>
        <a:lstStyle/>
        <a:p>
          <a:r>
            <a:rPr lang="en-US" dirty="0" smtClean="0"/>
            <a:t>Do</a:t>
          </a:r>
          <a:endParaRPr lang="en-US" dirty="0"/>
        </a:p>
      </dgm:t>
    </dgm:pt>
    <dgm:pt modelId="{F0240802-6D50-4521-95CC-561C1374DC2B}" type="parTrans" cxnId="{5BA74D87-0E49-455A-88AA-474FA58C99D2}">
      <dgm:prSet/>
      <dgm:spPr/>
      <dgm:t>
        <a:bodyPr/>
        <a:lstStyle/>
        <a:p>
          <a:endParaRPr lang="en-US"/>
        </a:p>
      </dgm:t>
    </dgm:pt>
    <dgm:pt modelId="{C4920FE4-900B-4245-9D2F-AC4677550872}" type="sibTrans" cxnId="{5BA74D87-0E49-455A-88AA-474FA58C99D2}">
      <dgm:prSet/>
      <dgm:spPr/>
      <dgm:t>
        <a:bodyPr/>
        <a:lstStyle/>
        <a:p>
          <a:endParaRPr lang="en-US"/>
        </a:p>
      </dgm:t>
    </dgm:pt>
    <dgm:pt modelId="{2E6D2BA3-467C-474E-B7A3-DFBE3ECF2867}">
      <dgm:prSet phldrT="[Text]"/>
      <dgm:spPr/>
      <dgm:t>
        <a:bodyPr/>
        <a:lstStyle/>
        <a:p>
          <a:r>
            <a:rPr lang="en-US" b="1" dirty="0" smtClean="0">
              <a:solidFill>
                <a:srgbClr val="FF0000"/>
              </a:solidFill>
            </a:rPr>
            <a:t>D</a:t>
          </a:r>
          <a:r>
            <a:rPr lang="en-US" b="1" dirty="0" smtClean="0"/>
            <a:t>efects</a:t>
          </a:r>
          <a:endParaRPr lang="en-US" dirty="0"/>
        </a:p>
      </dgm:t>
    </dgm:pt>
    <dgm:pt modelId="{1F360CAD-8A2B-42F1-97A9-C92EBF8D931D}" type="parTrans" cxnId="{E5B2A18E-E4BB-41BC-AEBF-96E5C119583B}">
      <dgm:prSet/>
      <dgm:spPr/>
      <dgm:t>
        <a:bodyPr/>
        <a:lstStyle/>
        <a:p>
          <a:endParaRPr lang="en-US"/>
        </a:p>
      </dgm:t>
    </dgm:pt>
    <dgm:pt modelId="{BAB5EF40-4EB1-4F53-B119-77474C42FA06}" type="sibTrans" cxnId="{E5B2A18E-E4BB-41BC-AEBF-96E5C119583B}">
      <dgm:prSet/>
      <dgm:spPr/>
      <dgm:t>
        <a:bodyPr/>
        <a:lstStyle/>
        <a:p>
          <a:endParaRPr lang="en-US"/>
        </a:p>
      </dgm:t>
    </dgm:pt>
    <dgm:pt modelId="{B95B171E-A00E-48EA-AED2-E9CF80CCF08D}">
      <dgm:prSet phldrT="[Text]"/>
      <dgm:spPr/>
      <dgm:t>
        <a:bodyPr/>
        <a:lstStyle/>
        <a:p>
          <a:r>
            <a:rPr lang="en-US" b="1" dirty="0" smtClean="0">
              <a:solidFill>
                <a:srgbClr val="FF0000"/>
              </a:solidFill>
            </a:rPr>
            <a:t>O</a:t>
          </a:r>
          <a:r>
            <a:rPr lang="en-US" b="1" dirty="0" smtClean="0"/>
            <a:t>ver-processing</a:t>
          </a:r>
          <a:endParaRPr lang="en-US" dirty="0"/>
        </a:p>
      </dgm:t>
    </dgm:pt>
    <dgm:pt modelId="{3603FA25-5AB6-44D8-8F77-BE95580D9EBF}" type="parTrans" cxnId="{5815C556-8633-4E38-ADEC-C7D26CBBAD9C}">
      <dgm:prSet/>
      <dgm:spPr/>
      <dgm:t>
        <a:bodyPr/>
        <a:lstStyle/>
        <a:p>
          <a:endParaRPr lang="en-US"/>
        </a:p>
      </dgm:t>
    </dgm:pt>
    <dgm:pt modelId="{644BA1BE-4D9C-4A9D-8290-E15BC7A8EEBD}" type="sibTrans" cxnId="{5815C556-8633-4E38-ADEC-C7D26CBBAD9C}">
      <dgm:prSet/>
      <dgm:spPr/>
      <dgm:t>
        <a:bodyPr/>
        <a:lstStyle/>
        <a:p>
          <a:endParaRPr lang="en-US"/>
        </a:p>
      </dgm:t>
    </dgm:pt>
    <dgm:pt modelId="{10126517-E678-4673-B413-E39F7C703346}" type="pres">
      <dgm:prSet presAssocID="{2DA32C68-C073-4EBC-AB72-661178F2CA7A}" presName="linearFlow" presStyleCnt="0">
        <dgm:presLayoutVars>
          <dgm:dir/>
          <dgm:animLvl val="lvl"/>
          <dgm:resizeHandles val="exact"/>
        </dgm:presLayoutVars>
      </dgm:prSet>
      <dgm:spPr/>
      <dgm:t>
        <a:bodyPr/>
        <a:lstStyle/>
        <a:p>
          <a:endParaRPr lang="en-US"/>
        </a:p>
      </dgm:t>
    </dgm:pt>
    <dgm:pt modelId="{5C058E31-D4A9-4515-873C-13AB6A939964}" type="pres">
      <dgm:prSet presAssocID="{EE06154F-CF67-4F2B-9E42-6F0E2249594E}" presName="composite" presStyleCnt="0"/>
      <dgm:spPr/>
    </dgm:pt>
    <dgm:pt modelId="{021BF082-F2E7-449D-AB8A-0E74EFAF94DB}" type="pres">
      <dgm:prSet presAssocID="{EE06154F-CF67-4F2B-9E42-6F0E2249594E}" presName="parentText" presStyleLbl="alignNode1" presStyleIdx="0" presStyleCnt="2">
        <dgm:presLayoutVars>
          <dgm:chMax val="1"/>
          <dgm:bulletEnabled val="1"/>
        </dgm:presLayoutVars>
      </dgm:prSet>
      <dgm:spPr/>
      <dgm:t>
        <a:bodyPr/>
        <a:lstStyle/>
        <a:p>
          <a:endParaRPr lang="en-US"/>
        </a:p>
      </dgm:t>
    </dgm:pt>
    <dgm:pt modelId="{C891426E-53D1-4F8A-993C-77CD0AB8F67C}" type="pres">
      <dgm:prSet presAssocID="{EE06154F-CF67-4F2B-9E42-6F0E2249594E}" presName="descendantText" presStyleLbl="alignAcc1" presStyleIdx="0" presStyleCnt="2">
        <dgm:presLayoutVars>
          <dgm:bulletEnabled val="1"/>
        </dgm:presLayoutVars>
      </dgm:prSet>
      <dgm:spPr/>
      <dgm:t>
        <a:bodyPr/>
        <a:lstStyle/>
        <a:p>
          <a:endParaRPr lang="en-US"/>
        </a:p>
      </dgm:t>
    </dgm:pt>
    <dgm:pt modelId="{3FC94B7B-1D24-4EA5-9028-74C071BC77FF}" type="pres">
      <dgm:prSet presAssocID="{D6D18872-D0F2-44E9-BA6A-47E52DDEB194}" presName="sp" presStyleCnt="0"/>
      <dgm:spPr/>
    </dgm:pt>
    <dgm:pt modelId="{303E6303-194F-4588-A1F1-5C606B557558}" type="pres">
      <dgm:prSet presAssocID="{8608BD7B-1121-4158-8BA1-68751D2A693F}" presName="composite" presStyleCnt="0"/>
      <dgm:spPr/>
    </dgm:pt>
    <dgm:pt modelId="{FF73878E-58E4-4EEC-9100-6E6E178A3A14}" type="pres">
      <dgm:prSet presAssocID="{8608BD7B-1121-4158-8BA1-68751D2A693F}" presName="parentText" presStyleLbl="alignNode1" presStyleIdx="1" presStyleCnt="2">
        <dgm:presLayoutVars>
          <dgm:chMax val="1"/>
          <dgm:bulletEnabled val="1"/>
        </dgm:presLayoutVars>
      </dgm:prSet>
      <dgm:spPr/>
      <dgm:t>
        <a:bodyPr/>
        <a:lstStyle/>
        <a:p>
          <a:endParaRPr lang="en-US"/>
        </a:p>
      </dgm:t>
    </dgm:pt>
    <dgm:pt modelId="{F64594BB-3CF0-47CB-B250-F21413D8C5F2}" type="pres">
      <dgm:prSet presAssocID="{8608BD7B-1121-4158-8BA1-68751D2A693F}" presName="descendantText" presStyleLbl="alignAcc1" presStyleIdx="1" presStyleCnt="2">
        <dgm:presLayoutVars>
          <dgm:bulletEnabled val="1"/>
        </dgm:presLayoutVars>
      </dgm:prSet>
      <dgm:spPr/>
      <dgm:t>
        <a:bodyPr/>
        <a:lstStyle/>
        <a:p>
          <a:endParaRPr lang="en-US"/>
        </a:p>
      </dgm:t>
    </dgm:pt>
  </dgm:ptLst>
  <dgm:cxnLst>
    <dgm:cxn modelId="{D9AC8B93-FE53-4AF1-B966-89AFB19554AA}" srcId="{EE06154F-CF67-4F2B-9E42-6F0E2249594E}" destId="{2D5B5AED-6E14-4253-9236-32E84C016A6C}" srcOrd="0" destOrd="0" parTransId="{29DAAFDC-73B7-43B9-87F6-740B28BBD36A}" sibTransId="{EA062823-326D-4ADC-A383-58F2DE4D5355}"/>
    <dgm:cxn modelId="{F37A809C-CF98-4D10-B098-E1E6D6AAB7BB}" type="presOf" srcId="{8608BD7B-1121-4158-8BA1-68751D2A693F}" destId="{FF73878E-58E4-4EEC-9100-6E6E178A3A14}" srcOrd="0" destOrd="0" presId="urn:microsoft.com/office/officeart/2005/8/layout/chevron2"/>
    <dgm:cxn modelId="{5BA74D87-0E49-455A-88AA-474FA58C99D2}" srcId="{2DA32C68-C073-4EBC-AB72-661178F2CA7A}" destId="{8608BD7B-1121-4158-8BA1-68751D2A693F}" srcOrd="1" destOrd="0" parTransId="{F0240802-6D50-4521-95CC-561C1374DC2B}" sibTransId="{C4920FE4-900B-4245-9D2F-AC4677550872}"/>
    <dgm:cxn modelId="{610EDE2D-0E1F-4792-A29D-58A56AD68306}" type="presOf" srcId="{2DA32C68-C073-4EBC-AB72-661178F2CA7A}" destId="{10126517-E678-4673-B413-E39F7C703346}" srcOrd="0" destOrd="0" presId="urn:microsoft.com/office/officeart/2005/8/layout/chevron2"/>
    <dgm:cxn modelId="{75847986-085B-42B8-96C4-0857F747F43F}" type="presOf" srcId="{2E6D2BA3-467C-474E-B7A3-DFBE3ECF2867}" destId="{F64594BB-3CF0-47CB-B250-F21413D8C5F2}" srcOrd="0" destOrd="0" presId="urn:microsoft.com/office/officeart/2005/8/layout/chevron2"/>
    <dgm:cxn modelId="{07E6857D-8C01-4DD3-828E-37D3C3EEB443}" type="presOf" srcId="{2D5B5AED-6E14-4253-9236-32E84C016A6C}" destId="{C891426E-53D1-4F8A-993C-77CD0AB8F67C}" srcOrd="0" destOrd="0" presId="urn:microsoft.com/office/officeart/2005/8/layout/chevron2"/>
    <dgm:cxn modelId="{86A6BA59-BB64-4F2A-83F4-C782CFB52A05}" type="presOf" srcId="{EE06154F-CF67-4F2B-9E42-6F0E2249594E}" destId="{021BF082-F2E7-449D-AB8A-0E74EFAF94DB}" srcOrd="0" destOrd="0" presId="urn:microsoft.com/office/officeart/2005/8/layout/chevron2"/>
    <dgm:cxn modelId="{E5B2A18E-E4BB-41BC-AEBF-96E5C119583B}" srcId="{8608BD7B-1121-4158-8BA1-68751D2A693F}" destId="{2E6D2BA3-467C-474E-B7A3-DFBE3ECF2867}" srcOrd="0" destOrd="0" parTransId="{1F360CAD-8A2B-42F1-97A9-C92EBF8D931D}" sibTransId="{BAB5EF40-4EB1-4F53-B119-77474C42FA06}"/>
    <dgm:cxn modelId="{7E7642F0-241D-4550-82D3-E54AE466E598}" srcId="{2DA32C68-C073-4EBC-AB72-661178F2CA7A}" destId="{EE06154F-CF67-4F2B-9E42-6F0E2249594E}" srcOrd="0" destOrd="0" parTransId="{38528495-B1D6-4383-865B-5C8A5D993A70}" sibTransId="{D6D18872-D0F2-44E9-BA6A-47E52DDEB194}"/>
    <dgm:cxn modelId="{5815C556-8633-4E38-ADEC-C7D26CBBAD9C}" srcId="{8608BD7B-1121-4158-8BA1-68751D2A693F}" destId="{B95B171E-A00E-48EA-AED2-E9CF80CCF08D}" srcOrd="1" destOrd="0" parTransId="{3603FA25-5AB6-44D8-8F77-BE95580D9EBF}" sibTransId="{644BA1BE-4D9C-4A9D-8290-E15BC7A8EEBD}"/>
    <dgm:cxn modelId="{E4D0FE96-9D90-4A5F-BBAE-D7458D482D89}" type="presOf" srcId="{B95B171E-A00E-48EA-AED2-E9CF80CCF08D}" destId="{F64594BB-3CF0-47CB-B250-F21413D8C5F2}" srcOrd="0" destOrd="1" presId="urn:microsoft.com/office/officeart/2005/8/layout/chevron2"/>
    <dgm:cxn modelId="{AC2667A4-DF19-4A9C-A85E-4FBDD5607000}" type="presParOf" srcId="{10126517-E678-4673-B413-E39F7C703346}" destId="{5C058E31-D4A9-4515-873C-13AB6A939964}" srcOrd="0" destOrd="0" presId="urn:microsoft.com/office/officeart/2005/8/layout/chevron2"/>
    <dgm:cxn modelId="{507BF9F0-264F-4D71-876E-928B091865C6}" type="presParOf" srcId="{5C058E31-D4A9-4515-873C-13AB6A939964}" destId="{021BF082-F2E7-449D-AB8A-0E74EFAF94DB}" srcOrd="0" destOrd="0" presId="urn:microsoft.com/office/officeart/2005/8/layout/chevron2"/>
    <dgm:cxn modelId="{13926F18-78B6-410D-9147-073BCF69E78A}" type="presParOf" srcId="{5C058E31-D4A9-4515-873C-13AB6A939964}" destId="{C891426E-53D1-4F8A-993C-77CD0AB8F67C}" srcOrd="1" destOrd="0" presId="urn:microsoft.com/office/officeart/2005/8/layout/chevron2"/>
    <dgm:cxn modelId="{C46574BB-C93B-4FB2-8F79-E6BCBC68EE9C}" type="presParOf" srcId="{10126517-E678-4673-B413-E39F7C703346}" destId="{3FC94B7B-1D24-4EA5-9028-74C071BC77FF}" srcOrd="1" destOrd="0" presId="urn:microsoft.com/office/officeart/2005/8/layout/chevron2"/>
    <dgm:cxn modelId="{243D7C6F-171F-4963-B9B0-9634D9DC2124}" type="presParOf" srcId="{10126517-E678-4673-B413-E39F7C703346}" destId="{303E6303-194F-4588-A1F1-5C606B557558}" srcOrd="2" destOrd="0" presId="urn:microsoft.com/office/officeart/2005/8/layout/chevron2"/>
    <dgm:cxn modelId="{7FD506E1-D6BD-4162-A7AC-70AF21215C9F}" type="presParOf" srcId="{303E6303-194F-4588-A1F1-5C606B557558}" destId="{FF73878E-58E4-4EEC-9100-6E6E178A3A14}" srcOrd="0" destOrd="0" presId="urn:microsoft.com/office/officeart/2005/8/layout/chevron2"/>
    <dgm:cxn modelId="{1A52700D-431F-4EE5-8E8D-1A75D0379C10}" type="presParOf" srcId="{303E6303-194F-4588-A1F1-5C606B557558}" destId="{F64594BB-3CF0-47CB-B250-F21413D8C5F2}" srcOrd="1" destOrd="0" presId="urn:microsoft.com/office/officeart/2005/8/layout/chevron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C0FF672-C02D-4558-88D8-DD687B665C3E}" type="doc">
      <dgm:prSet loTypeId="urn:microsoft.com/office/officeart/2005/8/layout/target3" loCatId="relationship" qsTypeId="urn:microsoft.com/office/officeart/2005/8/quickstyle/3d4" qsCatId="3D" csTypeId="urn:microsoft.com/office/officeart/2005/8/colors/accent0_1" csCatId="mainScheme" phldr="1"/>
      <dgm:spPr/>
      <dgm:t>
        <a:bodyPr/>
        <a:lstStyle/>
        <a:p>
          <a:endParaRPr lang="en-US"/>
        </a:p>
      </dgm:t>
    </dgm:pt>
    <dgm:pt modelId="{1709D724-D089-45C9-87BE-163ACC371409}">
      <dgm:prSet phldrT="[Text]"/>
      <dgm:spPr>
        <a:solidFill>
          <a:schemeClr val="accent2">
            <a:lumMod val="20000"/>
            <a:lumOff val="80000"/>
          </a:schemeClr>
        </a:solidFill>
      </dgm:spPr>
      <dgm:t>
        <a:bodyPr/>
        <a:lstStyle/>
        <a:p>
          <a:pPr algn="just" defTabSz="822960">
            <a:lnSpc>
              <a:spcPct val="100000"/>
            </a:lnSpc>
            <a:spcAft>
              <a:spcPts val="42"/>
            </a:spcAft>
          </a:pPr>
          <a:r>
            <a:rPr lang="en-US" dirty="0" smtClean="0"/>
            <a:t>Ever changing globalized environment has been posing challenges of competitiveness and survival to all the constituents of the economy. It has been more so for MSMEs in the manufacturing sector. </a:t>
          </a:r>
          <a:endParaRPr lang="en-US" dirty="0"/>
        </a:p>
      </dgm:t>
    </dgm:pt>
    <dgm:pt modelId="{9FB7728B-02B0-40A8-86CA-FA5AC00E79A2}" type="parTrans" cxnId="{F4F99AD2-FD09-45EC-8DC8-C2F4C6CADA07}">
      <dgm:prSet/>
      <dgm:spPr/>
      <dgm:t>
        <a:bodyPr/>
        <a:lstStyle/>
        <a:p>
          <a:endParaRPr lang="en-US"/>
        </a:p>
      </dgm:t>
    </dgm:pt>
    <dgm:pt modelId="{4F5C9F86-29FF-4B87-955C-572FFA75D619}" type="sibTrans" cxnId="{F4F99AD2-FD09-45EC-8DC8-C2F4C6CADA07}">
      <dgm:prSet/>
      <dgm:spPr/>
      <dgm:t>
        <a:bodyPr/>
        <a:lstStyle/>
        <a:p>
          <a:endParaRPr lang="en-US"/>
        </a:p>
      </dgm:t>
    </dgm:pt>
    <dgm:pt modelId="{71E75EC0-93D8-4E83-B0B9-718CE9FF1463}">
      <dgm:prSet phldrT="[Text]"/>
      <dgm:spPr>
        <a:solidFill>
          <a:schemeClr val="bg1">
            <a:lumMod val="95000"/>
            <a:alpha val="90000"/>
          </a:schemeClr>
        </a:solidFill>
      </dgm:spPr>
      <dgm:t>
        <a:bodyPr/>
        <a:lstStyle/>
        <a:p>
          <a:pPr algn="just"/>
          <a:endParaRPr lang="en-US" dirty="0" smtClean="0"/>
        </a:p>
        <a:p>
          <a:pPr algn="just"/>
          <a:r>
            <a:rPr lang="en-US" dirty="0" smtClean="0"/>
            <a:t>MSME units are so engaged in their day to day management issues that they don’t have time and resources to dedicate a strategic understanding of the need and acquiring means of various techniques which would help them in enhancing their productivity and hence being  competitive  in the world market</a:t>
          </a:r>
          <a:endParaRPr lang="en-US" dirty="0"/>
        </a:p>
      </dgm:t>
    </dgm:pt>
    <dgm:pt modelId="{75682B08-8CAC-4958-9124-4DD0763939D9}" type="parTrans" cxnId="{FB99F421-528B-4077-A99C-978690C5CDAE}">
      <dgm:prSet/>
      <dgm:spPr/>
      <dgm:t>
        <a:bodyPr/>
        <a:lstStyle/>
        <a:p>
          <a:endParaRPr lang="en-US"/>
        </a:p>
      </dgm:t>
    </dgm:pt>
    <dgm:pt modelId="{E1B9BB22-9C87-45C4-8AF5-200FF7B193D2}" type="sibTrans" cxnId="{FB99F421-528B-4077-A99C-978690C5CDAE}">
      <dgm:prSet/>
      <dgm:spPr/>
      <dgm:t>
        <a:bodyPr/>
        <a:lstStyle/>
        <a:p>
          <a:endParaRPr lang="en-US"/>
        </a:p>
      </dgm:t>
    </dgm:pt>
    <dgm:pt modelId="{0A799355-FB04-48AD-8814-9038FBFA1CF0}">
      <dgm:prSet phldrT="[Text]"/>
      <dgm:spPr/>
      <dgm:t>
        <a:bodyPr/>
        <a:lstStyle/>
        <a:p>
          <a:pPr algn="just"/>
          <a:r>
            <a:rPr lang="en-US" dirty="0" smtClean="0"/>
            <a:t>Lean Manufacturing is a set of techniques, which have evolved over a long period and are based on various minor to major breakthroughs that help in reducing cost and hence increase productivity and competitiveness,. </a:t>
          </a:r>
          <a:endParaRPr lang="en-US" dirty="0"/>
        </a:p>
      </dgm:t>
    </dgm:pt>
    <dgm:pt modelId="{07C08F27-5C21-4C01-85DB-2D34F50A9BAD}" type="parTrans" cxnId="{25C8C8A6-C970-45AD-A10E-CB7B5BCD29E4}">
      <dgm:prSet/>
      <dgm:spPr/>
      <dgm:t>
        <a:bodyPr/>
        <a:lstStyle/>
        <a:p>
          <a:endParaRPr lang="en-US"/>
        </a:p>
      </dgm:t>
    </dgm:pt>
    <dgm:pt modelId="{2E1B7DA8-CED8-4DA0-83D9-01BACAB7ED4F}" type="sibTrans" cxnId="{25C8C8A6-C970-45AD-A10E-CB7B5BCD29E4}">
      <dgm:prSet/>
      <dgm:spPr/>
      <dgm:t>
        <a:bodyPr/>
        <a:lstStyle/>
        <a:p>
          <a:endParaRPr lang="en-US"/>
        </a:p>
      </dgm:t>
    </dgm:pt>
    <dgm:pt modelId="{65965D51-7806-4836-91FA-E3373A5FD238}" type="pres">
      <dgm:prSet presAssocID="{7C0FF672-C02D-4558-88D8-DD687B665C3E}" presName="Name0" presStyleCnt="0">
        <dgm:presLayoutVars>
          <dgm:chMax val="7"/>
          <dgm:dir/>
          <dgm:animLvl val="lvl"/>
          <dgm:resizeHandles val="exact"/>
        </dgm:presLayoutVars>
      </dgm:prSet>
      <dgm:spPr/>
      <dgm:t>
        <a:bodyPr/>
        <a:lstStyle/>
        <a:p>
          <a:endParaRPr lang="en-US"/>
        </a:p>
      </dgm:t>
    </dgm:pt>
    <dgm:pt modelId="{EB55BE36-795C-45F1-80CA-D22249BD1B02}" type="pres">
      <dgm:prSet presAssocID="{1709D724-D089-45C9-87BE-163ACC371409}" presName="circle1" presStyleLbl="node1" presStyleIdx="0" presStyleCnt="3"/>
      <dgm:spPr/>
    </dgm:pt>
    <dgm:pt modelId="{3E306A50-251D-425E-B6BE-F6A0633F0807}" type="pres">
      <dgm:prSet presAssocID="{1709D724-D089-45C9-87BE-163ACC371409}" presName="space" presStyleCnt="0"/>
      <dgm:spPr/>
    </dgm:pt>
    <dgm:pt modelId="{4ABB77D7-CCCE-44FD-8EE1-81343DBBB7C2}" type="pres">
      <dgm:prSet presAssocID="{1709D724-D089-45C9-87BE-163ACC371409}" presName="rect1" presStyleLbl="alignAcc1" presStyleIdx="0" presStyleCnt="3" custScaleX="142857" custLinFactNeighborX="-9327" custLinFactNeighborY="-8252"/>
      <dgm:spPr/>
      <dgm:t>
        <a:bodyPr/>
        <a:lstStyle/>
        <a:p>
          <a:endParaRPr lang="en-US"/>
        </a:p>
      </dgm:t>
    </dgm:pt>
    <dgm:pt modelId="{66EC3C27-F9B4-472A-B924-17526B60FB6D}" type="pres">
      <dgm:prSet presAssocID="{71E75EC0-93D8-4E83-B0B9-718CE9FF1463}" presName="vertSpace2" presStyleLbl="node1" presStyleIdx="0" presStyleCnt="3"/>
      <dgm:spPr/>
    </dgm:pt>
    <dgm:pt modelId="{093DC131-A9D1-41F0-BE59-16CE89DA4E51}" type="pres">
      <dgm:prSet presAssocID="{71E75EC0-93D8-4E83-B0B9-718CE9FF1463}" presName="circle2" presStyleLbl="node1" presStyleIdx="1" presStyleCnt="3"/>
      <dgm:spPr/>
    </dgm:pt>
    <dgm:pt modelId="{46535297-9E77-4EE2-90A7-61468B7EF629}" type="pres">
      <dgm:prSet presAssocID="{71E75EC0-93D8-4E83-B0B9-718CE9FF1463}" presName="rect2" presStyleLbl="alignAcc1" presStyleIdx="1" presStyleCnt="3" custScaleX="142857" custLinFactNeighborX="-9327" custLinFactNeighborY="-19442"/>
      <dgm:spPr/>
      <dgm:t>
        <a:bodyPr/>
        <a:lstStyle/>
        <a:p>
          <a:endParaRPr lang="en-US"/>
        </a:p>
      </dgm:t>
    </dgm:pt>
    <dgm:pt modelId="{EF05E702-66D9-423B-BD6D-37ABB30D0CAE}" type="pres">
      <dgm:prSet presAssocID="{0A799355-FB04-48AD-8814-9038FBFA1CF0}" presName="vertSpace3" presStyleLbl="node1" presStyleIdx="1" presStyleCnt="3"/>
      <dgm:spPr/>
    </dgm:pt>
    <dgm:pt modelId="{785EFC6F-7810-4C72-A752-9456E8D09431}" type="pres">
      <dgm:prSet presAssocID="{0A799355-FB04-48AD-8814-9038FBFA1CF0}" presName="circle3" presStyleLbl="node1" presStyleIdx="2" presStyleCnt="3"/>
      <dgm:spPr/>
    </dgm:pt>
    <dgm:pt modelId="{435DAA20-8E1C-47AE-9CAA-FE449639A5FF}" type="pres">
      <dgm:prSet presAssocID="{0A799355-FB04-48AD-8814-9038FBFA1CF0}" presName="rect3" presStyleLbl="alignAcc1" presStyleIdx="2" presStyleCnt="3" custScaleX="142094" custLinFactNeighborX="-9709" custLinFactNeighborY="-22546"/>
      <dgm:spPr/>
      <dgm:t>
        <a:bodyPr/>
        <a:lstStyle/>
        <a:p>
          <a:endParaRPr lang="en-US"/>
        </a:p>
      </dgm:t>
    </dgm:pt>
    <dgm:pt modelId="{68AC4048-BCD9-41D2-BFF4-4A8C9CC0F81A}" type="pres">
      <dgm:prSet presAssocID="{1709D724-D089-45C9-87BE-163ACC371409}" presName="rect1ParTxNoCh" presStyleLbl="alignAcc1" presStyleIdx="2" presStyleCnt="3">
        <dgm:presLayoutVars>
          <dgm:chMax val="1"/>
          <dgm:bulletEnabled val="1"/>
        </dgm:presLayoutVars>
      </dgm:prSet>
      <dgm:spPr/>
      <dgm:t>
        <a:bodyPr/>
        <a:lstStyle/>
        <a:p>
          <a:endParaRPr lang="en-US"/>
        </a:p>
      </dgm:t>
    </dgm:pt>
    <dgm:pt modelId="{54124282-4C0B-48CB-9B75-DEE0DB7BBA5F}" type="pres">
      <dgm:prSet presAssocID="{71E75EC0-93D8-4E83-B0B9-718CE9FF1463}" presName="rect2ParTxNoCh" presStyleLbl="alignAcc1" presStyleIdx="2" presStyleCnt="3">
        <dgm:presLayoutVars>
          <dgm:chMax val="1"/>
          <dgm:bulletEnabled val="1"/>
        </dgm:presLayoutVars>
      </dgm:prSet>
      <dgm:spPr/>
      <dgm:t>
        <a:bodyPr/>
        <a:lstStyle/>
        <a:p>
          <a:endParaRPr lang="en-US"/>
        </a:p>
      </dgm:t>
    </dgm:pt>
    <dgm:pt modelId="{DA2EE286-A2F1-4409-86C8-F35F298D96B3}" type="pres">
      <dgm:prSet presAssocID="{0A799355-FB04-48AD-8814-9038FBFA1CF0}" presName="rect3ParTxNoCh" presStyleLbl="alignAcc1" presStyleIdx="2" presStyleCnt="3">
        <dgm:presLayoutVars>
          <dgm:chMax val="1"/>
          <dgm:bulletEnabled val="1"/>
        </dgm:presLayoutVars>
      </dgm:prSet>
      <dgm:spPr/>
      <dgm:t>
        <a:bodyPr/>
        <a:lstStyle/>
        <a:p>
          <a:endParaRPr lang="en-US"/>
        </a:p>
      </dgm:t>
    </dgm:pt>
  </dgm:ptLst>
  <dgm:cxnLst>
    <dgm:cxn modelId="{5F550B6A-B464-49EB-B576-B388326D8E14}" type="presOf" srcId="{0A799355-FB04-48AD-8814-9038FBFA1CF0}" destId="{435DAA20-8E1C-47AE-9CAA-FE449639A5FF}" srcOrd="0" destOrd="0" presId="urn:microsoft.com/office/officeart/2005/8/layout/target3"/>
    <dgm:cxn modelId="{CDB266C3-9EF8-4FD0-80E4-C4EB4B8D2909}" type="presOf" srcId="{1709D724-D089-45C9-87BE-163ACC371409}" destId="{4ABB77D7-CCCE-44FD-8EE1-81343DBBB7C2}" srcOrd="0" destOrd="0" presId="urn:microsoft.com/office/officeart/2005/8/layout/target3"/>
    <dgm:cxn modelId="{25C8C8A6-C970-45AD-A10E-CB7B5BCD29E4}" srcId="{7C0FF672-C02D-4558-88D8-DD687B665C3E}" destId="{0A799355-FB04-48AD-8814-9038FBFA1CF0}" srcOrd="2" destOrd="0" parTransId="{07C08F27-5C21-4C01-85DB-2D34F50A9BAD}" sibTransId="{2E1B7DA8-CED8-4DA0-83D9-01BACAB7ED4F}"/>
    <dgm:cxn modelId="{5557BCA2-9982-49BD-9535-F1A0F1F207D9}" type="presOf" srcId="{71E75EC0-93D8-4E83-B0B9-718CE9FF1463}" destId="{46535297-9E77-4EE2-90A7-61468B7EF629}" srcOrd="0" destOrd="0" presId="urn:microsoft.com/office/officeart/2005/8/layout/target3"/>
    <dgm:cxn modelId="{F9DA6834-DA6D-4F55-B610-A2A6C2F92C2F}" type="presOf" srcId="{7C0FF672-C02D-4558-88D8-DD687B665C3E}" destId="{65965D51-7806-4836-91FA-E3373A5FD238}" srcOrd="0" destOrd="0" presId="urn:microsoft.com/office/officeart/2005/8/layout/target3"/>
    <dgm:cxn modelId="{0826F095-2D6A-4AA8-9CB2-C87941953ED5}" type="presOf" srcId="{0A799355-FB04-48AD-8814-9038FBFA1CF0}" destId="{DA2EE286-A2F1-4409-86C8-F35F298D96B3}" srcOrd="1" destOrd="0" presId="urn:microsoft.com/office/officeart/2005/8/layout/target3"/>
    <dgm:cxn modelId="{C648C2C8-F201-4CD2-ABAF-4EE325C5C941}" type="presOf" srcId="{71E75EC0-93D8-4E83-B0B9-718CE9FF1463}" destId="{54124282-4C0B-48CB-9B75-DEE0DB7BBA5F}" srcOrd="1" destOrd="0" presId="urn:microsoft.com/office/officeart/2005/8/layout/target3"/>
    <dgm:cxn modelId="{F4F99AD2-FD09-45EC-8DC8-C2F4C6CADA07}" srcId="{7C0FF672-C02D-4558-88D8-DD687B665C3E}" destId="{1709D724-D089-45C9-87BE-163ACC371409}" srcOrd="0" destOrd="0" parTransId="{9FB7728B-02B0-40A8-86CA-FA5AC00E79A2}" sibTransId="{4F5C9F86-29FF-4B87-955C-572FFA75D619}"/>
    <dgm:cxn modelId="{09380922-3A82-4B24-814B-8EA13037E397}" type="presOf" srcId="{1709D724-D089-45C9-87BE-163ACC371409}" destId="{68AC4048-BCD9-41D2-BFF4-4A8C9CC0F81A}" srcOrd="1" destOrd="0" presId="urn:microsoft.com/office/officeart/2005/8/layout/target3"/>
    <dgm:cxn modelId="{FB99F421-528B-4077-A99C-978690C5CDAE}" srcId="{7C0FF672-C02D-4558-88D8-DD687B665C3E}" destId="{71E75EC0-93D8-4E83-B0B9-718CE9FF1463}" srcOrd="1" destOrd="0" parTransId="{75682B08-8CAC-4958-9124-4DD0763939D9}" sibTransId="{E1B9BB22-9C87-45C4-8AF5-200FF7B193D2}"/>
    <dgm:cxn modelId="{102279A9-4037-47FA-B541-5A4611332CB9}" type="presParOf" srcId="{65965D51-7806-4836-91FA-E3373A5FD238}" destId="{EB55BE36-795C-45F1-80CA-D22249BD1B02}" srcOrd="0" destOrd="0" presId="urn:microsoft.com/office/officeart/2005/8/layout/target3"/>
    <dgm:cxn modelId="{537EE8E9-9E97-48C2-A637-FF5DBC82B62F}" type="presParOf" srcId="{65965D51-7806-4836-91FA-E3373A5FD238}" destId="{3E306A50-251D-425E-B6BE-F6A0633F0807}" srcOrd="1" destOrd="0" presId="urn:microsoft.com/office/officeart/2005/8/layout/target3"/>
    <dgm:cxn modelId="{0A5DAB48-C62A-4F83-9C28-462A5B85044C}" type="presParOf" srcId="{65965D51-7806-4836-91FA-E3373A5FD238}" destId="{4ABB77D7-CCCE-44FD-8EE1-81343DBBB7C2}" srcOrd="2" destOrd="0" presId="urn:microsoft.com/office/officeart/2005/8/layout/target3"/>
    <dgm:cxn modelId="{64EA21C1-D041-4FC3-B100-253D5059F6B3}" type="presParOf" srcId="{65965D51-7806-4836-91FA-E3373A5FD238}" destId="{66EC3C27-F9B4-472A-B924-17526B60FB6D}" srcOrd="3" destOrd="0" presId="urn:microsoft.com/office/officeart/2005/8/layout/target3"/>
    <dgm:cxn modelId="{3D856EF9-3157-45E0-B432-DE04857E2725}" type="presParOf" srcId="{65965D51-7806-4836-91FA-E3373A5FD238}" destId="{093DC131-A9D1-41F0-BE59-16CE89DA4E51}" srcOrd="4" destOrd="0" presId="urn:microsoft.com/office/officeart/2005/8/layout/target3"/>
    <dgm:cxn modelId="{77DBEA79-761C-4C04-BD5A-2B52CFFFED1D}" type="presParOf" srcId="{65965D51-7806-4836-91FA-E3373A5FD238}" destId="{46535297-9E77-4EE2-90A7-61468B7EF629}" srcOrd="5" destOrd="0" presId="urn:microsoft.com/office/officeart/2005/8/layout/target3"/>
    <dgm:cxn modelId="{F8D7CBBE-B651-43FA-B30B-C44AAFC07204}" type="presParOf" srcId="{65965D51-7806-4836-91FA-E3373A5FD238}" destId="{EF05E702-66D9-423B-BD6D-37ABB30D0CAE}" srcOrd="6" destOrd="0" presId="urn:microsoft.com/office/officeart/2005/8/layout/target3"/>
    <dgm:cxn modelId="{A33DA21F-2201-446C-B625-A612D9A4F8D5}" type="presParOf" srcId="{65965D51-7806-4836-91FA-E3373A5FD238}" destId="{785EFC6F-7810-4C72-A752-9456E8D09431}" srcOrd="7" destOrd="0" presId="urn:microsoft.com/office/officeart/2005/8/layout/target3"/>
    <dgm:cxn modelId="{2E88A743-D929-429A-8E68-6197FB6161CB}" type="presParOf" srcId="{65965D51-7806-4836-91FA-E3373A5FD238}" destId="{435DAA20-8E1C-47AE-9CAA-FE449639A5FF}" srcOrd="8" destOrd="0" presId="urn:microsoft.com/office/officeart/2005/8/layout/target3"/>
    <dgm:cxn modelId="{57970E1A-92E0-44B3-85E4-25827839A186}" type="presParOf" srcId="{65965D51-7806-4836-91FA-E3373A5FD238}" destId="{68AC4048-BCD9-41D2-BFF4-4A8C9CC0F81A}" srcOrd="9" destOrd="0" presId="urn:microsoft.com/office/officeart/2005/8/layout/target3"/>
    <dgm:cxn modelId="{5897FDE8-F1E4-417A-94A5-BC4EB619B47C}" type="presParOf" srcId="{65965D51-7806-4836-91FA-E3373A5FD238}" destId="{54124282-4C0B-48CB-9B75-DEE0DB7BBA5F}" srcOrd="10" destOrd="0" presId="urn:microsoft.com/office/officeart/2005/8/layout/target3"/>
    <dgm:cxn modelId="{8512AE55-5285-4543-9E38-F51326FC32A1}" type="presParOf" srcId="{65965D51-7806-4836-91FA-E3373A5FD238}" destId="{DA2EE286-A2F1-4409-86C8-F35F298D96B3}"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AAB84B-D9EF-459B-A766-E41F71711CE3}">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7B1E9E-8D58-44FA-9724-57F9F0C26686}">
      <dsp:nvSpPr>
        <dsp:cNvPr id="0" name=""/>
        <dsp:cNvSpPr/>
      </dsp:nvSpPr>
      <dsp:spPr>
        <a:xfrm>
          <a:off x="384538" y="253918"/>
          <a:ext cx="7942275" cy="5081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en-US" sz="1800" kern="1200" dirty="0" smtClean="0">
              <a:solidFill>
                <a:schemeClr val="tx1"/>
              </a:solidFill>
            </a:rPr>
            <a:t>Cabinet decision to establish  Quality Council of India, in 1996  </a:t>
          </a:r>
          <a:endParaRPr lang="en-US" sz="1800" kern="1200" dirty="0"/>
        </a:p>
      </dsp:txBody>
      <dsp:txXfrm>
        <a:off x="384538" y="253918"/>
        <a:ext cx="7942275" cy="508162"/>
      </dsp:txXfrm>
    </dsp:sp>
    <dsp:sp modelId="{9D017AC7-68E5-414C-B2C8-AE8ACC5DEAE7}">
      <dsp:nvSpPr>
        <dsp:cNvPr id="0" name=""/>
        <dsp:cNvSpPr/>
      </dsp:nvSpPr>
      <dsp:spPr>
        <a:xfrm>
          <a:off x="66936" y="190398"/>
          <a:ext cx="635203" cy="63520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E28D73-1BC8-4BE9-919E-C4E94702B407}">
      <dsp:nvSpPr>
        <dsp:cNvPr id="0" name=""/>
        <dsp:cNvSpPr/>
      </dsp:nvSpPr>
      <dsp:spPr>
        <a:xfrm>
          <a:off x="748672" y="1015918"/>
          <a:ext cx="7578140" cy="5081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en-US" sz="1800" kern="1200" dirty="0" smtClean="0">
              <a:solidFill>
                <a:schemeClr val="tx1"/>
              </a:solidFill>
            </a:rPr>
            <a:t>Formed in January 1997.</a:t>
          </a:r>
          <a:endParaRPr lang="en-US" sz="1800" kern="1200" dirty="0"/>
        </a:p>
      </dsp:txBody>
      <dsp:txXfrm>
        <a:off x="748672" y="1015918"/>
        <a:ext cx="7578140" cy="508162"/>
      </dsp:txXfrm>
    </dsp:sp>
    <dsp:sp modelId="{16603A67-6EB6-41C5-B1D6-62617008D562}">
      <dsp:nvSpPr>
        <dsp:cNvPr id="0" name=""/>
        <dsp:cNvSpPr/>
      </dsp:nvSpPr>
      <dsp:spPr>
        <a:xfrm>
          <a:off x="431071" y="952398"/>
          <a:ext cx="635203" cy="63520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A201FB-9C40-4BDD-94BF-030FCF4E8095}">
      <dsp:nvSpPr>
        <dsp:cNvPr id="0" name=""/>
        <dsp:cNvSpPr/>
      </dsp:nvSpPr>
      <dsp:spPr>
        <a:xfrm>
          <a:off x="860432" y="1777918"/>
          <a:ext cx="7466380" cy="5081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en-US" sz="1800" kern="1200" dirty="0" smtClean="0">
              <a:solidFill>
                <a:schemeClr val="tx1"/>
              </a:solidFill>
            </a:rPr>
            <a:t>Non-profit autonomous society </a:t>
          </a:r>
          <a:endParaRPr lang="en-US" sz="1800" kern="1200" dirty="0"/>
        </a:p>
      </dsp:txBody>
      <dsp:txXfrm>
        <a:off x="860432" y="1777918"/>
        <a:ext cx="7466380" cy="508162"/>
      </dsp:txXfrm>
    </dsp:sp>
    <dsp:sp modelId="{0152B91A-FA9E-4383-BCAB-7FAFBF7C5020}">
      <dsp:nvSpPr>
        <dsp:cNvPr id="0" name=""/>
        <dsp:cNvSpPr/>
      </dsp:nvSpPr>
      <dsp:spPr>
        <a:xfrm>
          <a:off x="542831" y="1714398"/>
          <a:ext cx="635203" cy="63520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FF9C6B-8818-4DA6-87DE-17C37533C358}">
      <dsp:nvSpPr>
        <dsp:cNvPr id="0" name=""/>
        <dsp:cNvSpPr/>
      </dsp:nvSpPr>
      <dsp:spPr>
        <a:xfrm>
          <a:off x="748672" y="2539918"/>
          <a:ext cx="7578140" cy="5081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en-US" sz="1800" kern="1200" dirty="0" smtClean="0">
              <a:solidFill>
                <a:schemeClr val="tx1"/>
              </a:solidFill>
            </a:rPr>
            <a:t>Joint initiative of the Government of India, and the Indian Industry, namely ASSOCHAM, CII and FICCI.</a:t>
          </a:r>
          <a:endParaRPr lang="en-US" sz="1800" kern="1200" dirty="0"/>
        </a:p>
      </dsp:txBody>
      <dsp:txXfrm>
        <a:off x="748672" y="2539918"/>
        <a:ext cx="7578140" cy="508162"/>
      </dsp:txXfrm>
    </dsp:sp>
    <dsp:sp modelId="{1EE42A47-195D-4B54-94DE-648B37EE2648}">
      <dsp:nvSpPr>
        <dsp:cNvPr id="0" name=""/>
        <dsp:cNvSpPr/>
      </dsp:nvSpPr>
      <dsp:spPr>
        <a:xfrm>
          <a:off x="431071" y="2476398"/>
          <a:ext cx="635203" cy="63520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2AC705-7571-44B6-BFA5-245ECEA51FBA}">
      <dsp:nvSpPr>
        <dsp:cNvPr id="0" name=""/>
        <dsp:cNvSpPr/>
      </dsp:nvSpPr>
      <dsp:spPr>
        <a:xfrm>
          <a:off x="384538" y="3301918"/>
          <a:ext cx="7942275" cy="5081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3354" tIns="45720" rIns="45720" bIns="45720" numCol="1" spcCol="1270" anchor="ctr" anchorCtr="0">
          <a:noAutofit/>
        </a:bodyPr>
        <a:lstStyle/>
        <a:p>
          <a:pPr lvl="0" algn="l" defTabSz="800100">
            <a:lnSpc>
              <a:spcPct val="90000"/>
            </a:lnSpc>
            <a:spcBef>
              <a:spcPct val="0"/>
            </a:spcBef>
            <a:spcAft>
              <a:spcPct val="35000"/>
            </a:spcAft>
          </a:pPr>
          <a:r>
            <a:rPr lang="en-US" altLang="en-US" sz="1800" kern="1200" smtClean="0">
              <a:solidFill>
                <a:schemeClr val="tx1"/>
              </a:solidFill>
            </a:rPr>
            <a:t>PPP – 50% seed money by Govt; 50% by the industry bodies</a:t>
          </a:r>
          <a:endParaRPr lang="en-US" sz="1800" kern="1200" dirty="0"/>
        </a:p>
      </dsp:txBody>
      <dsp:txXfrm>
        <a:off x="384538" y="3301918"/>
        <a:ext cx="7942275" cy="508162"/>
      </dsp:txXfrm>
    </dsp:sp>
    <dsp:sp modelId="{424600F6-6F67-41CF-9543-D343475927A3}">
      <dsp:nvSpPr>
        <dsp:cNvPr id="0" name=""/>
        <dsp:cNvSpPr/>
      </dsp:nvSpPr>
      <dsp:spPr>
        <a:xfrm>
          <a:off x="66936" y="3238398"/>
          <a:ext cx="635203" cy="63520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0FF7C3-A6F3-4481-86FC-047F74EB19D3}">
      <dsp:nvSpPr>
        <dsp:cNvPr id="0" name=""/>
        <dsp:cNvSpPr/>
      </dsp:nvSpPr>
      <dsp:spPr>
        <a:xfrm>
          <a:off x="0" y="257520"/>
          <a:ext cx="8686800" cy="40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05A8BF-DF5D-4D44-B4CD-C2FEB8A041F3}">
      <dsp:nvSpPr>
        <dsp:cNvPr id="0" name=""/>
        <dsp:cNvSpPr/>
      </dsp:nvSpPr>
      <dsp:spPr>
        <a:xfrm>
          <a:off x="413556" y="21360"/>
          <a:ext cx="8271114"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838" tIns="0" rIns="229838" bIns="0" numCol="1" spcCol="1270" anchor="ctr" anchorCtr="0">
          <a:noAutofit/>
        </a:bodyPr>
        <a:lstStyle/>
        <a:p>
          <a:pPr lvl="0" algn="l" defTabSz="711200">
            <a:lnSpc>
              <a:spcPct val="90000"/>
            </a:lnSpc>
            <a:spcBef>
              <a:spcPct val="0"/>
            </a:spcBef>
            <a:spcAft>
              <a:spcPct val="35000"/>
            </a:spcAft>
          </a:pPr>
          <a:r>
            <a:rPr lang="en-IN" altLang="en-US" sz="1600" b="1" kern="1200" dirty="0" smtClean="0">
              <a:solidFill>
                <a:schemeClr val="tx1"/>
              </a:solidFill>
              <a:latin typeface="Calibri" pitchFamily="34" charset="0"/>
            </a:rPr>
            <a:t>Council </a:t>
          </a:r>
          <a:r>
            <a:rPr lang="en-IN" altLang="en-US" sz="1600" kern="1200" dirty="0" smtClean="0">
              <a:solidFill>
                <a:schemeClr val="tx1"/>
              </a:solidFill>
              <a:latin typeface="Calibri" pitchFamily="34" charset="0"/>
            </a:rPr>
            <a:t>– 38 members</a:t>
          </a:r>
          <a:endParaRPr lang="en-US" sz="1600" kern="1200" dirty="0">
            <a:solidFill>
              <a:schemeClr val="tx1"/>
            </a:solidFill>
          </a:endParaRPr>
        </a:p>
      </dsp:txBody>
      <dsp:txXfrm>
        <a:off x="436613" y="44417"/>
        <a:ext cx="8225000" cy="426206"/>
      </dsp:txXfrm>
    </dsp:sp>
    <dsp:sp modelId="{A08E197B-89BA-44D9-89D7-D8F5476F7150}">
      <dsp:nvSpPr>
        <dsp:cNvPr id="0" name=""/>
        <dsp:cNvSpPr/>
      </dsp:nvSpPr>
      <dsp:spPr>
        <a:xfrm>
          <a:off x="0" y="983280"/>
          <a:ext cx="8686800" cy="40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360BA1-A9BE-40BC-906F-EC2B974919B3}">
      <dsp:nvSpPr>
        <dsp:cNvPr id="0" name=""/>
        <dsp:cNvSpPr/>
      </dsp:nvSpPr>
      <dsp:spPr>
        <a:xfrm>
          <a:off x="413556" y="747120"/>
          <a:ext cx="8271114"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838" tIns="0" rIns="229838" bIns="0" numCol="1" spcCol="1270" anchor="ctr" anchorCtr="0">
          <a:noAutofit/>
        </a:bodyPr>
        <a:lstStyle/>
        <a:p>
          <a:pPr lvl="0" algn="l" defTabSz="711200">
            <a:lnSpc>
              <a:spcPct val="90000"/>
            </a:lnSpc>
            <a:spcBef>
              <a:spcPct val="0"/>
            </a:spcBef>
            <a:spcAft>
              <a:spcPct val="35000"/>
            </a:spcAft>
          </a:pPr>
          <a:r>
            <a:rPr lang="en-IN" altLang="en-US" sz="1600" b="1" kern="1200" dirty="0" smtClean="0">
              <a:solidFill>
                <a:schemeClr val="tx1"/>
              </a:solidFill>
              <a:latin typeface="Calibri" pitchFamily="34" charset="0"/>
            </a:rPr>
            <a:t>Governing Body </a:t>
          </a:r>
          <a:r>
            <a:rPr lang="en-IN" altLang="en-US" sz="1600" kern="1200" dirty="0" smtClean="0">
              <a:solidFill>
                <a:schemeClr val="tx1"/>
              </a:solidFill>
              <a:latin typeface="Calibri" pitchFamily="34" charset="0"/>
            </a:rPr>
            <a:t>– 11 members out of the Council</a:t>
          </a:r>
          <a:endParaRPr lang="en-US" sz="1600" kern="1200" dirty="0">
            <a:solidFill>
              <a:schemeClr val="tx1"/>
            </a:solidFill>
          </a:endParaRPr>
        </a:p>
      </dsp:txBody>
      <dsp:txXfrm>
        <a:off x="436613" y="770177"/>
        <a:ext cx="8225000" cy="426206"/>
      </dsp:txXfrm>
    </dsp:sp>
    <dsp:sp modelId="{5BE86248-16CC-4BA9-B34B-A92FC7467999}">
      <dsp:nvSpPr>
        <dsp:cNvPr id="0" name=""/>
        <dsp:cNvSpPr/>
      </dsp:nvSpPr>
      <dsp:spPr>
        <a:xfrm>
          <a:off x="0" y="1709040"/>
          <a:ext cx="8686800" cy="403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0951D7-110E-44A7-96A5-EACA7E649736}">
      <dsp:nvSpPr>
        <dsp:cNvPr id="0" name=""/>
        <dsp:cNvSpPr/>
      </dsp:nvSpPr>
      <dsp:spPr>
        <a:xfrm>
          <a:off x="413556" y="1472880"/>
          <a:ext cx="8271114"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838" tIns="0" rIns="229838" bIns="0" numCol="1" spcCol="1270" anchor="ctr" anchorCtr="0">
          <a:noAutofit/>
        </a:bodyPr>
        <a:lstStyle/>
        <a:p>
          <a:pPr lvl="0" algn="l" defTabSz="711200">
            <a:lnSpc>
              <a:spcPct val="90000"/>
            </a:lnSpc>
            <a:spcBef>
              <a:spcPct val="0"/>
            </a:spcBef>
            <a:spcAft>
              <a:spcPct val="35000"/>
            </a:spcAft>
          </a:pPr>
          <a:r>
            <a:rPr lang="en-IN" altLang="en-US" sz="1600" b="1" kern="1200" dirty="0" smtClean="0">
              <a:solidFill>
                <a:schemeClr val="tx1"/>
              </a:solidFill>
              <a:latin typeface="Calibri" pitchFamily="34" charset="0"/>
            </a:rPr>
            <a:t>Chairman - </a:t>
          </a:r>
          <a:r>
            <a:rPr lang="en-IN" altLang="en-US" sz="1600" kern="1200" dirty="0" smtClean="0">
              <a:solidFill>
                <a:schemeClr val="tx1"/>
              </a:solidFill>
              <a:latin typeface="Calibri" pitchFamily="34" charset="0"/>
            </a:rPr>
            <a:t>appointed by the Prime Minister on recommendation of the Government and Industry.</a:t>
          </a:r>
          <a:r>
            <a:rPr lang="en-IN" altLang="en-US" sz="1600" b="1" kern="1200" dirty="0" smtClean="0">
              <a:solidFill>
                <a:schemeClr val="tx1"/>
              </a:solidFill>
              <a:latin typeface="Calibri" pitchFamily="34" charset="0"/>
            </a:rPr>
            <a:t> </a:t>
          </a:r>
          <a:endParaRPr lang="en-US" sz="1600" kern="1200" dirty="0">
            <a:solidFill>
              <a:schemeClr val="tx1"/>
            </a:solidFill>
          </a:endParaRPr>
        </a:p>
      </dsp:txBody>
      <dsp:txXfrm>
        <a:off x="436613" y="1495937"/>
        <a:ext cx="8225000"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2AC81D-C195-4E0F-93D5-F960FA53338A}">
      <dsp:nvSpPr>
        <dsp:cNvPr id="0" name=""/>
        <dsp:cNvSpPr/>
      </dsp:nvSpPr>
      <dsp:spPr>
        <a:xfrm>
          <a:off x="-45755" y="0"/>
          <a:ext cx="7319657" cy="5429288"/>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0EA6E1-E6D7-4455-A3BB-3F79443F97CC}">
      <dsp:nvSpPr>
        <dsp:cNvPr id="0" name=""/>
        <dsp:cNvSpPr/>
      </dsp:nvSpPr>
      <dsp:spPr>
        <a:xfrm>
          <a:off x="2875392" y="286090"/>
          <a:ext cx="5006398" cy="642607"/>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t>Training of ITI Teachers </a:t>
          </a:r>
          <a:r>
            <a:rPr lang="en-US" sz="1600" kern="1200" dirty="0" smtClean="0"/>
            <a:t>– 1800 Teachers trained on QMS/ QT Tools</a:t>
          </a:r>
          <a:endParaRPr lang="en-US" sz="1600" kern="1200" dirty="0"/>
        </a:p>
      </dsp:txBody>
      <dsp:txXfrm>
        <a:off x="2906761" y="317459"/>
        <a:ext cx="4943660" cy="579869"/>
      </dsp:txXfrm>
    </dsp:sp>
    <dsp:sp modelId="{1D7AE445-15F2-404B-B016-CCF1DA0BF5A9}">
      <dsp:nvSpPr>
        <dsp:cNvPr id="0" name=""/>
        <dsp:cNvSpPr/>
      </dsp:nvSpPr>
      <dsp:spPr>
        <a:xfrm>
          <a:off x="2900412" y="1071902"/>
          <a:ext cx="4957767" cy="642607"/>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t>Awareness Programs on QMS/ QT Tools </a:t>
          </a:r>
          <a:r>
            <a:rPr lang="en-US" sz="1600" kern="1200" dirty="0" smtClean="0"/>
            <a:t> -198 programs, 7000 individuals trained on QMS/ QT tools </a:t>
          </a:r>
          <a:endParaRPr lang="en-US" sz="1600" kern="1200" dirty="0"/>
        </a:p>
      </dsp:txBody>
      <dsp:txXfrm>
        <a:off x="2931781" y="1103271"/>
        <a:ext cx="4895029" cy="579869"/>
      </dsp:txXfrm>
    </dsp:sp>
    <dsp:sp modelId="{ABD0CEC4-3D2C-4DBE-9ECE-E192139E5EF0}">
      <dsp:nvSpPr>
        <dsp:cNvPr id="0" name=""/>
        <dsp:cNvSpPr/>
      </dsp:nvSpPr>
      <dsp:spPr>
        <a:xfrm>
          <a:off x="2890426" y="1910967"/>
          <a:ext cx="4976330" cy="642607"/>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t>Cluster project </a:t>
          </a:r>
          <a:r>
            <a:rPr lang="en-US" sz="1600" kern="1200" dirty="0" smtClean="0"/>
            <a:t>: Implementation of QMS/ QT Tools in 10 identified clusters</a:t>
          </a:r>
          <a:endParaRPr lang="en-US" sz="1600" kern="1200" dirty="0"/>
        </a:p>
      </dsp:txBody>
      <dsp:txXfrm>
        <a:off x="2921795" y="1942336"/>
        <a:ext cx="4913592" cy="579869"/>
      </dsp:txXfrm>
    </dsp:sp>
    <dsp:sp modelId="{D2ADB93B-1362-4C4B-80F9-12595C1B3AA4}">
      <dsp:nvSpPr>
        <dsp:cNvPr id="0" name=""/>
        <dsp:cNvSpPr/>
      </dsp:nvSpPr>
      <dsp:spPr>
        <a:xfrm>
          <a:off x="2853248" y="2714643"/>
          <a:ext cx="5050687" cy="642607"/>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t>Training of Polytechnic Teachers  on QMS/ QT tools</a:t>
          </a:r>
          <a:endParaRPr lang="en-US" sz="1600" b="1" kern="1200" dirty="0"/>
        </a:p>
      </dsp:txBody>
      <dsp:txXfrm>
        <a:off x="2884617" y="2746012"/>
        <a:ext cx="4987949" cy="579869"/>
      </dsp:txXfrm>
    </dsp:sp>
    <dsp:sp modelId="{95C02884-635F-4076-9622-C4E2DF4E2C34}">
      <dsp:nvSpPr>
        <dsp:cNvPr id="0" name=""/>
        <dsp:cNvSpPr/>
      </dsp:nvSpPr>
      <dsp:spPr>
        <a:xfrm>
          <a:off x="2877192" y="3500462"/>
          <a:ext cx="4957767" cy="642607"/>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t>Evaluation Study report on Lean Manufacturing Competitiveness</a:t>
          </a:r>
          <a:endParaRPr lang="en-US" sz="1600" b="1" kern="1200" dirty="0"/>
        </a:p>
      </dsp:txBody>
      <dsp:txXfrm>
        <a:off x="2908561" y="3531831"/>
        <a:ext cx="4895029" cy="579869"/>
      </dsp:txXfrm>
    </dsp:sp>
    <dsp:sp modelId="{CE699383-FC60-4BCC-A295-208D02F9A131}">
      <dsp:nvSpPr>
        <dsp:cNvPr id="0" name=""/>
        <dsp:cNvSpPr/>
      </dsp:nvSpPr>
      <dsp:spPr>
        <a:xfrm>
          <a:off x="2945442" y="4429158"/>
          <a:ext cx="4912737" cy="642607"/>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100000"/>
            </a:lnSpc>
            <a:spcBef>
              <a:spcPct val="0"/>
            </a:spcBef>
            <a:spcAft>
              <a:spcPts val="0"/>
            </a:spcAft>
          </a:pPr>
          <a:r>
            <a:rPr lang="en-US" sz="1800" b="1" kern="1200" dirty="0" smtClean="0"/>
            <a:t>National Workshop on Enabling MSME to be Competitive through Quality Tools</a:t>
          </a:r>
          <a:endParaRPr lang="en-US" sz="1800" kern="1200" dirty="0"/>
        </a:p>
      </dsp:txBody>
      <dsp:txXfrm>
        <a:off x="2976811" y="4460527"/>
        <a:ext cx="4849999" cy="5798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766E9-2304-49E0-AA1E-75DE35A4C56C}">
      <dsp:nvSpPr>
        <dsp:cNvPr id="0" name=""/>
        <dsp:cNvSpPr/>
      </dsp:nvSpPr>
      <dsp:spPr>
        <a:xfrm>
          <a:off x="0" y="914295"/>
          <a:ext cx="8077200" cy="73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C34FE7-091B-4219-B9D3-0E064E8A87F9}">
      <dsp:nvSpPr>
        <dsp:cNvPr id="0" name=""/>
        <dsp:cNvSpPr/>
      </dsp:nvSpPr>
      <dsp:spPr>
        <a:xfrm>
          <a:off x="384534" y="80978"/>
          <a:ext cx="7690685" cy="1261356"/>
        </a:xfrm>
        <a:prstGeom prst="roundRect">
          <a:avLst/>
        </a:prstGeom>
        <a:gradFill rotWithShape="1">
          <a:gsLst>
            <a:gs pos="0">
              <a:schemeClr val="accent6">
                <a:tint val="35000"/>
                <a:satMod val="253000"/>
              </a:schemeClr>
            </a:gs>
            <a:gs pos="50000">
              <a:schemeClr val="accent6">
                <a:tint val="42000"/>
                <a:satMod val="255000"/>
              </a:schemeClr>
            </a:gs>
            <a:gs pos="97000">
              <a:schemeClr val="accent6">
                <a:tint val="53000"/>
                <a:satMod val="260000"/>
              </a:schemeClr>
            </a:gs>
            <a:gs pos="100000">
              <a:schemeClr val="accent6">
                <a:tint val="56000"/>
                <a:satMod val="275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213709" tIns="0" rIns="213709" bIns="0" numCol="1" spcCol="1270" anchor="ctr" anchorCtr="0">
          <a:noAutofit/>
        </a:bodyPr>
        <a:lstStyle/>
        <a:p>
          <a:pPr lvl="0" algn="just" defTabSz="666750">
            <a:lnSpc>
              <a:spcPct val="90000"/>
            </a:lnSpc>
            <a:spcBef>
              <a:spcPct val="0"/>
            </a:spcBef>
            <a:spcAft>
              <a:spcPct val="35000"/>
            </a:spcAft>
          </a:pPr>
          <a:endParaRPr lang="en-US" sz="1500" b="1" kern="1200" dirty="0" smtClean="0"/>
        </a:p>
        <a:p>
          <a:pPr lvl="0" algn="just" defTabSz="666750">
            <a:lnSpc>
              <a:spcPct val="90000"/>
            </a:lnSpc>
            <a:spcBef>
              <a:spcPct val="0"/>
            </a:spcBef>
            <a:spcAft>
              <a:spcPct val="35000"/>
            </a:spcAft>
          </a:pPr>
          <a:endParaRPr lang="en-US" sz="1500" b="1" kern="1200" dirty="0" smtClean="0"/>
        </a:p>
        <a:p>
          <a:pPr lvl="0" algn="just" defTabSz="666750">
            <a:lnSpc>
              <a:spcPct val="90000"/>
            </a:lnSpc>
            <a:spcBef>
              <a:spcPct val="0"/>
            </a:spcBef>
            <a:spcAft>
              <a:spcPct val="35000"/>
            </a:spcAft>
          </a:pPr>
          <a:r>
            <a:rPr lang="en-US" sz="1500" b="1" kern="1200" dirty="0" smtClean="0"/>
            <a:t>Worldwide, micro, small and medium enterprises (MSMEs)</a:t>
          </a:r>
          <a:r>
            <a:rPr lang="en-US" sz="1500" kern="1200" dirty="0" smtClean="0"/>
            <a:t> have been accepted as the engine of economic growth and for promoting equitable development. </a:t>
          </a:r>
          <a:r>
            <a:rPr lang="en-US" sz="1500" b="1" kern="1200" dirty="0" smtClean="0"/>
            <a:t>MSMEs constitute over 90% of total enterprises </a:t>
          </a:r>
          <a:r>
            <a:rPr lang="en-US" sz="1500" kern="1200" dirty="0" smtClean="0"/>
            <a:t>in most of the economies and are credited with generating the highest rates of employment growth and account for a major share of industrial production and exports. </a:t>
          </a:r>
        </a:p>
        <a:p>
          <a:pPr lvl="0" algn="just" defTabSz="666750">
            <a:lnSpc>
              <a:spcPct val="90000"/>
            </a:lnSpc>
            <a:spcBef>
              <a:spcPct val="0"/>
            </a:spcBef>
            <a:spcAft>
              <a:spcPct val="35000"/>
            </a:spcAft>
          </a:pPr>
          <a:r>
            <a:rPr lang="en-US" sz="1500" kern="1200" dirty="0" smtClean="0"/>
            <a:t/>
          </a:r>
          <a:br>
            <a:rPr lang="en-US" sz="1500" kern="1200" dirty="0" smtClean="0"/>
          </a:br>
          <a:endParaRPr lang="en-US" sz="1500" kern="1200" dirty="0"/>
        </a:p>
      </dsp:txBody>
      <dsp:txXfrm>
        <a:off x="446108" y="142552"/>
        <a:ext cx="7567537" cy="1138208"/>
      </dsp:txXfrm>
    </dsp:sp>
    <dsp:sp modelId="{58206A22-BFE3-4187-A985-48D0C238DB9E}">
      <dsp:nvSpPr>
        <dsp:cNvPr id="0" name=""/>
        <dsp:cNvSpPr/>
      </dsp:nvSpPr>
      <dsp:spPr>
        <a:xfrm>
          <a:off x="0" y="2696821"/>
          <a:ext cx="8077200" cy="73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1386D9-CE6B-4958-93AA-D3EFBB697B48}">
      <dsp:nvSpPr>
        <dsp:cNvPr id="0" name=""/>
        <dsp:cNvSpPr/>
      </dsp:nvSpPr>
      <dsp:spPr>
        <a:xfrm>
          <a:off x="384534" y="1801695"/>
          <a:ext cx="7690685" cy="1323165"/>
        </a:xfrm>
        <a:prstGeom prst="roundRect">
          <a:avLst/>
        </a:prstGeom>
        <a:gradFill rotWithShape="1">
          <a:gsLst>
            <a:gs pos="0">
              <a:schemeClr val="accent2">
                <a:tint val="35000"/>
                <a:satMod val="253000"/>
              </a:schemeClr>
            </a:gs>
            <a:gs pos="50000">
              <a:schemeClr val="accent2">
                <a:tint val="42000"/>
                <a:satMod val="255000"/>
              </a:schemeClr>
            </a:gs>
            <a:gs pos="97000">
              <a:schemeClr val="accent2">
                <a:tint val="53000"/>
                <a:satMod val="260000"/>
              </a:schemeClr>
            </a:gs>
            <a:gs pos="100000">
              <a:schemeClr val="accent2">
                <a:tint val="56000"/>
                <a:satMod val="275000"/>
              </a:schemeClr>
            </a:gs>
          </a:gsLst>
          <a:path path="circle">
            <a:fillToRect l="50000" t="50000" r="50000" b="50000"/>
          </a:path>
        </a:gradFill>
        <a:ln w="9525" cap="flat" cmpd="sng" algn="ctr">
          <a:solidFill>
            <a:schemeClr val="accent2"/>
          </a:solidFill>
          <a:prstDash val="solid"/>
        </a:ln>
        <a:effectLst>
          <a:outerShdw blurRad="63500" dist="25400" dir="5400000" rotWithShape="0">
            <a:srgbClr val="000000">
              <a:alpha val="43137"/>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213709" tIns="0" rIns="213709" bIns="0" numCol="1" spcCol="1270" anchor="ctr" anchorCtr="0">
          <a:noAutofit/>
        </a:bodyPr>
        <a:lstStyle/>
        <a:p>
          <a:pPr lvl="0" algn="just" defTabSz="666750">
            <a:lnSpc>
              <a:spcPct val="90000"/>
            </a:lnSpc>
            <a:spcBef>
              <a:spcPct val="0"/>
            </a:spcBef>
            <a:spcAft>
              <a:spcPct val="35000"/>
            </a:spcAft>
          </a:pPr>
          <a:r>
            <a:rPr lang="en-US" sz="1500" kern="1200" dirty="0" smtClean="0"/>
            <a:t/>
          </a:r>
          <a:br>
            <a:rPr lang="en-US" sz="1500" kern="1200" dirty="0" smtClean="0"/>
          </a:br>
          <a:endParaRPr lang="en-US" sz="1500" kern="1200" dirty="0" smtClean="0"/>
        </a:p>
        <a:p>
          <a:pPr lvl="0" algn="just" defTabSz="666750">
            <a:lnSpc>
              <a:spcPct val="90000"/>
            </a:lnSpc>
            <a:spcBef>
              <a:spcPct val="0"/>
            </a:spcBef>
            <a:spcAft>
              <a:spcPct val="35000"/>
            </a:spcAft>
          </a:pPr>
          <a:r>
            <a:rPr lang="en-US" sz="1500" kern="1200" dirty="0" smtClean="0"/>
            <a:t>In India too, the MSMEs play a pivotal role in the overall industrial economy of the country. </a:t>
          </a:r>
          <a:r>
            <a:rPr lang="en-US" sz="1500" b="1" kern="1200" dirty="0" smtClean="0"/>
            <a:t>MSMEs in India account for more than 80% of the total number of industrial enterprises and produce over 8000 value-added products</a:t>
          </a:r>
          <a:r>
            <a:rPr lang="en-US" sz="1500" kern="1200" dirty="0" smtClean="0"/>
            <a:t>. It is estimated that in terms of value, the sector accounts for 45% of the manufacturing output and 40% of the total export of the country and employs over 6 </a:t>
          </a:r>
          <a:r>
            <a:rPr lang="en-US" sz="1500" kern="1200" dirty="0" err="1" smtClean="0"/>
            <a:t>crore</a:t>
          </a:r>
          <a:r>
            <a:rPr lang="en-US" sz="1500" kern="1200" dirty="0" smtClean="0"/>
            <a:t> people.</a:t>
          </a:r>
        </a:p>
        <a:p>
          <a:pPr lvl="0" algn="just" defTabSz="666750">
            <a:lnSpc>
              <a:spcPct val="90000"/>
            </a:lnSpc>
            <a:spcBef>
              <a:spcPct val="0"/>
            </a:spcBef>
            <a:spcAft>
              <a:spcPct val="35000"/>
            </a:spcAft>
          </a:pPr>
          <a:r>
            <a:rPr lang="en-US" sz="1500" kern="1200" dirty="0" smtClean="0"/>
            <a:t/>
          </a:r>
          <a:br>
            <a:rPr lang="en-US" sz="1500" kern="1200" dirty="0" smtClean="0"/>
          </a:br>
          <a:endParaRPr lang="en-US" sz="1500" kern="1200" dirty="0"/>
        </a:p>
      </dsp:txBody>
      <dsp:txXfrm>
        <a:off x="449126" y="1866287"/>
        <a:ext cx="7561501" cy="1193981"/>
      </dsp:txXfrm>
    </dsp:sp>
    <dsp:sp modelId="{7A26D3D6-716B-4CAA-A1E9-C03242C65A3D}">
      <dsp:nvSpPr>
        <dsp:cNvPr id="0" name=""/>
        <dsp:cNvSpPr/>
      </dsp:nvSpPr>
      <dsp:spPr>
        <a:xfrm>
          <a:off x="0" y="4065021"/>
          <a:ext cx="8077200" cy="73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12720E-0CE5-45A3-8AF6-4CE26CED86A6}">
      <dsp:nvSpPr>
        <dsp:cNvPr id="0" name=""/>
        <dsp:cNvSpPr/>
      </dsp:nvSpPr>
      <dsp:spPr>
        <a:xfrm>
          <a:off x="384534" y="3663160"/>
          <a:ext cx="7690685" cy="908840"/>
        </a:xfrm>
        <a:prstGeom prst="roundRect">
          <a:avLst/>
        </a:prstGeom>
        <a:gradFill rotWithShape="1">
          <a:gsLst>
            <a:gs pos="0">
              <a:schemeClr val="accent3">
                <a:tint val="35000"/>
                <a:satMod val="253000"/>
              </a:schemeClr>
            </a:gs>
            <a:gs pos="50000">
              <a:schemeClr val="accent3">
                <a:tint val="42000"/>
                <a:satMod val="255000"/>
              </a:schemeClr>
            </a:gs>
            <a:gs pos="97000">
              <a:schemeClr val="accent3">
                <a:tint val="53000"/>
                <a:satMod val="260000"/>
              </a:schemeClr>
            </a:gs>
            <a:gs pos="100000">
              <a:schemeClr val="accent3">
                <a:tint val="56000"/>
                <a:satMod val="275000"/>
              </a:schemeClr>
            </a:gs>
          </a:gsLst>
          <a:path path="circle">
            <a:fillToRect l="50000" t="50000" r="50000" b="50000"/>
          </a:path>
        </a:gradFill>
        <a:ln w="9525" cap="flat" cmpd="sng" algn="ctr">
          <a:solidFill>
            <a:schemeClr val="accent3"/>
          </a:solidFill>
          <a:prstDash val="solid"/>
        </a:ln>
        <a:effectLst>
          <a:outerShdw blurRad="63500" dist="25400" dir="5400000" rotWithShape="0">
            <a:srgbClr val="000000">
              <a:alpha val="43137"/>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13709" tIns="0" rIns="213709" bIns="0" numCol="1" spcCol="1270" anchor="ctr" anchorCtr="0">
          <a:noAutofit/>
        </a:bodyPr>
        <a:lstStyle/>
        <a:p>
          <a:pPr lvl="0" algn="just" defTabSz="666750">
            <a:lnSpc>
              <a:spcPct val="90000"/>
            </a:lnSpc>
            <a:spcBef>
              <a:spcPct val="0"/>
            </a:spcBef>
            <a:spcAft>
              <a:spcPct val="35000"/>
            </a:spcAft>
          </a:pPr>
          <a:r>
            <a:rPr lang="en-US" sz="1500" kern="1200" dirty="0" smtClean="0"/>
            <a:t>Further, in recent years the MSME sector has consistently registered higher growth rate compared to the overall industrial sector. The major advantage of the sector is </a:t>
          </a:r>
          <a:r>
            <a:rPr lang="en-US" sz="1500" b="1" kern="1200" dirty="0" smtClean="0"/>
            <a:t>its employment potential at low capital cost (skill development). </a:t>
          </a:r>
          <a:endParaRPr lang="en-US" sz="1500" b="1" kern="1200" dirty="0"/>
        </a:p>
      </dsp:txBody>
      <dsp:txXfrm>
        <a:off x="428900" y="3707526"/>
        <a:ext cx="7601953" cy="8201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D631AF-9F3F-4B9F-B7CC-02F73AB54CBB}">
      <dsp:nvSpPr>
        <dsp:cNvPr id="0" name=""/>
        <dsp:cNvSpPr/>
      </dsp:nvSpPr>
      <dsp:spPr>
        <a:xfrm rot="16200000">
          <a:off x="-519405" y="523676"/>
          <a:ext cx="5156200" cy="4108846"/>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301" bIns="0" numCol="1" spcCol="1270" anchor="ctr" anchorCtr="0">
          <a:noAutofit/>
        </a:bodyPr>
        <a:lstStyle/>
        <a:p>
          <a:pPr lvl="0" algn="just" defTabSz="1066800">
            <a:lnSpc>
              <a:spcPct val="90000"/>
            </a:lnSpc>
            <a:spcBef>
              <a:spcPct val="0"/>
            </a:spcBef>
            <a:spcAft>
              <a:spcPct val="35000"/>
            </a:spcAft>
          </a:pPr>
          <a:r>
            <a:rPr lang="nl-NL" sz="2400" kern="1200" dirty="0" smtClean="0">
              <a:solidFill>
                <a:schemeClr val="tx1"/>
              </a:solidFill>
            </a:rPr>
            <a:t>Lean manufacturing is aimed at the </a:t>
          </a:r>
          <a:r>
            <a:rPr lang="nl-NL" sz="2400" b="1" kern="1200" dirty="0" smtClean="0">
              <a:solidFill>
                <a:schemeClr val="tx1"/>
              </a:solidFill>
            </a:rPr>
            <a:t>elimination of waste</a:t>
          </a:r>
          <a:r>
            <a:rPr lang="nl-NL" sz="2400" kern="1200" dirty="0" smtClean="0">
              <a:solidFill>
                <a:schemeClr val="tx1"/>
              </a:solidFill>
            </a:rPr>
            <a:t> in every area of production including</a:t>
          </a:r>
        </a:p>
        <a:p>
          <a:pPr lvl="0" algn="just" defTabSz="1066800">
            <a:lnSpc>
              <a:spcPct val="90000"/>
            </a:lnSpc>
            <a:spcBef>
              <a:spcPct val="0"/>
            </a:spcBef>
            <a:spcAft>
              <a:spcPct val="35000"/>
            </a:spcAft>
          </a:pPr>
          <a:r>
            <a:rPr lang="nl-NL" sz="2400" kern="1200" dirty="0" smtClean="0">
              <a:solidFill>
                <a:schemeClr val="tx1"/>
              </a:solidFill>
            </a:rPr>
            <a:t>-  customer relations, </a:t>
          </a:r>
        </a:p>
        <a:p>
          <a:pPr lvl="0" algn="just" defTabSz="1066800">
            <a:lnSpc>
              <a:spcPct val="90000"/>
            </a:lnSpc>
            <a:spcBef>
              <a:spcPct val="0"/>
            </a:spcBef>
            <a:spcAft>
              <a:spcPct val="35000"/>
            </a:spcAft>
          </a:pPr>
          <a:r>
            <a:rPr lang="nl-NL" sz="2400" kern="1200" dirty="0" smtClean="0">
              <a:solidFill>
                <a:schemeClr val="tx1"/>
              </a:solidFill>
            </a:rPr>
            <a:t>-  product design, </a:t>
          </a:r>
        </a:p>
        <a:p>
          <a:pPr lvl="0" algn="just" defTabSz="1066800">
            <a:lnSpc>
              <a:spcPct val="90000"/>
            </a:lnSpc>
            <a:spcBef>
              <a:spcPct val="0"/>
            </a:spcBef>
            <a:spcAft>
              <a:spcPct val="35000"/>
            </a:spcAft>
          </a:pPr>
          <a:r>
            <a:rPr lang="nl-NL" sz="2400" kern="1200" dirty="0" smtClean="0">
              <a:solidFill>
                <a:schemeClr val="tx1"/>
              </a:solidFill>
            </a:rPr>
            <a:t>-  supplier networks and </a:t>
          </a:r>
        </a:p>
        <a:p>
          <a:pPr lvl="0" algn="just" defTabSz="1066800">
            <a:lnSpc>
              <a:spcPct val="90000"/>
            </a:lnSpc>
            <a:spcBef>
              <a:spcPct val="0"/>
            </a:spcBef>
            <a:spcAft>
              <a:spcPct val="35000"/>
            </a:spcAft>
          </a:pPr>
          <a:r>
            <a:rPr lang="nl-NL" sz="2400" kern="1200" dirty="0" smtClean="0">
              <a:solidFill>
                <a:schemeClr val="tx1"/>
              </a:solidFill>
            </a:rPr>
            <a:t>-  factory management</a:t>
          </a:r>
          <a:endParaRPr lang="en-US" sz="2400" kern="1200" dirty="0">
            <a:solidFill>
              <a:schemeClr val="tx1"/>
            </a:solidFill>
          </a:endParaRPr>
        </a:p>
      </dsp:txBody>
      <dsp:txXfrm rot="5400000">
        <a:off x="4272" y="1031239"/>
        <a:ext cx="4108846" cy="3093720"/>
      </dsp:txXfrm>
    </dsp:sp>
    <dsp:sp modelId="{175342C0-F73E-4853-AC4A-0BC09EEB818B}">
      <dsp:nvSpPr>
        <dsp:cNvPr id="0" name=""/>
        <dsp:cNvSpPr/>
      </dsp:nvSpPr>
      <dsp:spPr>
        <a:xfrm rot="16200000">
          <a:off x="3743526" y="523676"/>
          <a:ext cx="5156200" cy="4108846"/>
        </a:xfrm>
        <a:prstGeom prst="flowChartManualOperati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lvl="0" algn="just" defTabSz="711200">
            <a:lnSpc>
              <a:spcPct val="90000"/>
            </a:lnSpc>
            <a:spcBef>
              <a:spcPct val="0"/>
            </a:spcBef>
            <a:spcAft>
              <a:spcPct val="35000"/>
            </a:spcAft>
          </a:pPr>
          <a:r>
            <a:rPr lang="nl-NL" sz="1600" kern="1200" dirty="0" smtClean="0"/>
            <a:t>The goal of Lean Manufacturing is to incorporate </a:t>
          </a:r>
        </a:p>
        <a:p>
          <a:pPr lvl="0" algn="just" defTabSz="711200">
            <a:lnSpc>
              <a:spcPct val="90000"/>
            </a:lnSpc>
            <a:spcBef>
              <a:spcPct val="0"/>
            </a:spcBef>
            <a:spcAft>
              <a:spcPct val="35000"/>
            </a:spcAft>
          </a:pPr>
          <a:r>
            <a:rPr lang="nl-NL" sz="1600" kern="1200" dirty="0" smtClean="0"/>
            <a:t>- less human effort, </a:t>
          </a:r>
        </a:p>
        <a:p>
          <a:pPr lvl="0" algn="just" defTabSz="711200">
            <a:lnSpc>
              <a:spcPct val="90000"/>
            </a:lnSpc>
            <a:spcBef>
              <a:spcPct val="0"/>
            </a:spcBef>
            <a:spcAft>
              <a:spcPct val="35000"/>
            </a:spcAft>
          </a:pPr>
          <a:r>
            <a:rPr lang="nl-NL" sz="1600" kern="1200" dirty="0" smtClean="0"/>
            <a:t>- less inventory, </a:t>
          </a:r>
        </a:p>
        <a:p>
          <a:pPr lvl="0" algn="just" defTabSz="711200">
            <a:lnSpc>
              <a:spcPct val="90000"/>
            </a:lnSpc>
            <a:spcBef>
              <a:spcPct val="0"/>
            </a:spcBef>
            <a:spcAft>
              <a:spcPct val="35000"/>
            </a:spcAft>
          </a:pPr>
          <a:r>
            <a:rPr lang="nl-NL" sz="1600" kern="1200" dirty="0" smtClean="0"/>
            <a:t>- less time to develop products, and </a:t>
          </a:r>
        </a:p>
        <a:p>
          <a:pPr lvl="0" algn="just" defTabSz="711200">
            <a:lnSpc>
              <a:spcPct val="90000"/>
            </a:lnSpc>
            <a:spcBef>
              <a:spcPct val="0"/>
            </a:spcBef>
            <a:spcAft>
              <a:spcPct val="35000"/>
            </a:spcAft>
          </a:pPr>
          <a:r>
            <a:rPr lang="nl-NL" sz="1600" kern="1200" dirty="0" smtClean="0"/>
            <a:t>- less space </a:t>
          </a:r>
        </a:p>
        <a:p>
          <a:pPr lvl="0" algn="just" defTabSz="711200">
            <a:lnSpc>
              <a:spcPct val="90000"/>
            </a:lnSpc>
            <a:spcBef>
              <a:spcPct val="0"/>
            </a:spcBef>
            <a:spcAft>
              <a:spcPct val="35000"/>
            </a:spcAft>
          </a:pPr>
          <a:endParaRPr lang="nl-NL" sz="1600" kern="1200" dirty="0" smtClean="0"/>
        </a:p>
        <a:p>
          <a:pPr lvl="0" algn="just" defTabSz="711200">
            <a:lnSpc>
              <a:spcPct val="90000"/>
            </a:lnSpc>
            <a:spcBef>
              <a:spcPct val="0"/>
            </a:spcBef>
            <a:spcAft>
              <a:spcPct val="35000"/>
            </a:spcAft>
          </a:pPr>
          <a:endParaRPr lang="nl-NL" sz="1600" kern="1200" dirty="0" smtClean="0"/>
        </a:p>
        <a:p>
          <a:pPr lvl="0" algn="just" defTabSz="711200">
            <a:lnSpc>
              <a:spcPct val="90000"/>
            </a:lnSpc>
            <a:spcBef>
              <a:spcPct val="0"/>
            </a:spcBef>
            <a:spcAft>
              <a:spcPct val="35000"/>
            </a:spcAft>
          </a:pPr>
          <a:r>
            <a:rPr lang="nl-NL" sz="1600" kern="1200" dirty="0" smtClean="0"/>
            <a:t>to become highly responsive to customer demand, while at the same time producing top quality products in the most efficient and economical manner. </a:t>
          </a:r>
          <a:endParaRPr lang="en-US" sz="1600" kern="1200" dirty="0"/>
        </a:p>
        <a:p>
          <a:pPr marL="114300" lvl="1" indent="-114300" algn="just" defTabSz="533400">
            <a:lnSpc>
              <a:spcPct val="90000"/>
            </a:lnSpc>
            <a:spcBef>
              <a:spcPct val="0"/>
            </a:spcBef>
            <a:spcAft>
              <a:spcPct val="15000"/>
            </a:spcAft>
            <a:buChar char="••"/>
          </a:pPr>
          <a:endParaRPr lang="en-US" sz="1200" kern="1200" dirty="0"/>
        </a:p>
      </dsp:txBody>
      <dsp:txXfrm rot="5400000">
        <a:off x="4267203" y="1031239"/>
        <a:ext cx="4108846" cy="30937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C60435-859F-4D1F-ACCB-C03C4E802A82}" type="datetimeFigureOut">
              <a:rPr lang="en-US" smtClean="0"/>
              <a:t>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926C77-5D6F-4F36-9A5F-47B56A98A0EC}" type="slidenum">
              <a:rPr lang="en-US" smtClean="0"/>
              <a:t>‹#›</a:t>
            </a:fld>
            <a:endParaRPr lang="en-US"/>
          </a:p>
        </p:txBody>
      </p:sp>
    </p:spTree>
    <p:extLst>
      <p:ext uri="{BB962C8B-B14F-4D97-AF65-F5344CB8AC3E}">
        <p14:creationId xmlns:p14="http://schemas.microsoft.com/office/powerpoint/2010/main" val="235921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29EAF428-B2D8-469F-A6C2-958208DEDBAE}" type="slidenum">
              <a:rPr lang="en-IN" smtClean="0">
                <a:latin typeface="Calibri" pitchFamily="34" charset="0"/>
              </a:rPr>
              <a:pPr/>
              <a:t>4</a:t>
            </a:fld>
            <a:endParaRPr lang="en-IN"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8E52B0E4-A47F-446B-B606-937BED6A1C10}" type="slidenum">
              <a:rPr lang="en-US" altLang="en-US" smtClean="0">
                <a:latin typeface="Calibri" pitchFamily="34" charset="0"/>
              </a:rPr>
              <a:pPr/>
              <a:t>9</a:t>
            </a:fld>
            <a:endParaRPr lang="en-US" altLang="en-US" smtClean="0">
              <a:latin typeface="Calibri" pitchFamily="34" charset="0"/>
            </a:endParaRPr>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AD822FD8-3ED9-4FFD-8F9E-66CD5B68D596}" type="slidenum">
              <a:rPr lang="en-US" altLang="en-US"/>
              <a:pPr/>
              <a:t>24</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A7306FE-8678-4CF0-8809-1B0AB628DAF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7306FE-8678-4CF0-8809-1B0AB628DA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7306FE-8678-4CF0-8809-1B0AB628DA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7306FE-8678-4CF0-8809-1B0AB628DAF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A7306FE-8678-4CF0-8809-1B0AB628DAF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7306FE-8678-4CF0-8809-1B0AB628DA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A7306FE-8678-4CF0-8809-1B0AB628DAF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A7306FE-8678-4CF0-8809-1B0AB628DA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A7306FE-8678-4CF0-8809-1B0AB628DAF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7306FE-8678-4CF0-8809-1B0AB628DAF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BD4866D-18F9-4968-8CBF-2CA58C2F3EEF}" type="datetimeFigureOut">
              <a:rPr lang="en-US" smtClean="0"/>
              <a:t>2/9/2015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A7306FE-8678-4CF0-8809-1B0AB628DAF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D4866D-18F9-4968-8CBF-2CA58C2F3EEF}" type="datetimeFigureOut">
              <a:rPr lang="en-US" smtClean="0"/>
              <a:t>2/9/2015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A7306FE-8678-4CF0-8809-1B0AB628DAF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diagramLayout" Target="../diagrams/layout8.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diagramData" Target="../diagrams/data8.xml"/><Relationship Id="rId2" Type="http://schemas.openxmlformats.org/officeDocument/2006/relationships/diagramData" Target="../diagrams/data6.xml"/><Relationship Id="rId16" Type="http://schemas.microsoft.com/office/2007/relationships/diagramDrawing" Target="../diagrams/drawing8.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diagramColors" Target="../diagrams/colors8.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4.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5.xml.rels><?xml version="1.0" encoding="UTF-8" standalone="yes"?>
<Relationships xmlns="http://schemas.openxmlformats.org/package/2006/relationships"><Relationship Id="rId3" Type="http://schemas.openxmlformats.org/officeDocument/2006/relationships/hyperlink" Target="../Documents%20_%20NMIU/POA.docx" TargetMode="External"/><Relationship Id="rId2" Type="http://schemas.openxmlformats.org/officeDocument/2006/relationships/hyperlink" Target="../Documents%20_%20NMIU/MoU.docx" TargetMode="External"/><Relationship Id="rId1" Type="http://schemas.openxmlformats.org/officeDocument/2006/relationships/slideLayout" Target="../slideLayouts/slideLayout2.xml"/><Relationship Id="rId4" Type="http://schemas.openxmlformats.org/officeDocument/2006/relationships/hyperlink" Target="../Documents%20_%20NMIU/Sub%20Group.docx"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3" Type="http://schemas.openxmlformats.org/officeDocument/2006/relationships/hyperlink" Target="TOYOTA%205S%20-%20YouTube.flv"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hyperlink" Target="mailto:anurag@qcin.or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image" Target="../media/image3.jpeg"/><Relationship Id="rId7" Type="http://schemas.openxmlformats.org/officeDocument/2006/relationships/image" Target="../media/image6.png"/><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diagramColors" Target="../diagrams/colors2.xml"/><Relationship Id="rId5" Type="http://schemas.openxmlformats.org/officeDocument/2006/relationships/hyperlink" Target="http://3.bp.blogspot.com/-lrgF-dkZW0s/T87roxyK6yI/AAAAAAAACfM/46OyLZgIhVU/s1600/Saurabh+Chandra1.jpg" TargetMode="External"/><Relationship Id="rId10" Type="http://schemas.openxmlformats.org/officeDocument/2006/relationships/diagramQuickStyle" Target="../diagrams/quickStyle2.xml"/><Relationship Id="rId4" Type="http://schemas.openxmlformats.org/officeDocument/2006/relationships/image" Target="../media/image4.jpeg"/><Relationship Id="rId9"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14600"/>
            <a:ext cx="7407275" cy="1471613"/>
          </a:xfrm>
          <a:solidFill>
            <a:schemeClr val="bg1">
              <a:lumMod val="95000"/>
            </a:schemeClr>
          </a:solidFill>
        </p:spPr>
        <p:txBody>
          <a:bodyPr>
            <a:normAutofit/>
          </a:bodyPr>
          <a:lstStyle/>
          <a:p>
            <a:pPr algn="ctr" eaLnBrk="1" fontAlgn="auto" hangingPunct="1">
              <a:spcAft>
                <a:spcPts val="0"/>
              </a:spcAft>
              <a:defRPr/>
            </a:pPr>
            <a:r>
              <a:rPr lang="en-US" dirty="0" smtClean="0">
                <a:solidFill>
                  <a:schemeClr val="tx2">
                    <a:satMod val="130000"/>
                  </a:schemeClr>
                </a:solidFill>
              </a:rPr>
              <a:t>Salient Features of New Scheme of Lean Manufacturing for MSME</a:t>
            </a:r>
            <a:endParaRPr lang="en-US" dirty="0">
              <a:solidFill>
                <a:schemeClr val="tx2">
                  <a:satMod val="130000"/>
                </a:schemeClr>
              </a:solidFill>
            </a:endParaRPr>
          </a:p>
        </p:txBody>
      </p:sp>
      <p:sp>
        <p:nvSpPr>
          <p:cNvPr id="3" name="Subtitle 2"/>
          <p:cNvSpPr>
            <a:spLocks noGrp="1"/>
          </p:cNvSpPr>
          <p:nvPr>
            <p:ph type="subTitle" idx="1"/>
          </p:nvPr>
        </p:nvSpPr>
        <p:spPr>
          <a:xfrm>
            <a:off x="1295400" y="4572000"/>
            <a:ext cx="7407275" cy="1752600"/>
          </a:xfrm>
        </p:spPr>
        <p:txBody>
          <a:bodyPr>
            <a:normAutofit/>
          </a:bodyPr>
          <a:lstStyle/>
          <a:p>
            <a:pPr algn="ctr" eaLnBrk="1" fontAlgn="auto" hangingPunct="1">
              <a:spcAft>
                <a:spcPts val="0"/>
              </a:spcAft>
              <a:buFont typeface="Wingdings 2"/>
              <a:buNone/>
              <a:defRPr/>
            </a:pPr>
            <a:r>
              <a:rPr lang="en-US" sz="4400" dirty="0" smtClean="0"/>
              <a:t>Quality Council of India</a:t>
            </a:r>
          </a:p>
        </p:txBody>
      </p:sp>
      <p:pic>
        <p:nvPicPr>
          <p:cNvPr id="12292" name="Picture 4" descr="qci"/>
          <p:cNvPicPr>
            <a:picLocks noChangeAspect="1" noChangeArrowheads="1"/>
          </p:cNvPicPr>
          <p:nvPr/>
        </p:nvPicPr>
        <p:blipFill>
          <a:blip r:embed="rId2">
            <a:lum contrast="42000"/>
            <a:extLst>
              <a:ext uri="{28A0092B-C50C-407E-A947-70E740481C1C}">
                <a14:useLocalDpi xmlns:a14="http://schemas.microsoft.com/office/drawing/2010/main" val="0"/>
              </a:ext>
            </a:extLst>
          </a:blip>
          <a:srcRect/>
          <a:stretch>
            <a:fillRect/>
          </a:stretch>
        </p:blipFill>
        <p:spPr bwMode="auto">
          <a:xfrm>
            <a:off x="4495800" y="609600"/>
            <a:ext cx="12271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04394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Terminator 4"/>
          <p:cNvSpPr/>
          <p:nvPr/>
        </p:nvSpPr>
        <p:spPr>
          <a:xfrm>
            <a:off x="1828800" y="304800"/>
            <a:ext cx="5486400" cy="533400"/>
          </a:xfrm>
          <a:prstGeom prst="flowChartTerminator">
            <a:avLst/>
          </a:prstGeom>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r>
              <a:rPr lang="en-US" sz="4400" dirty="0"/>
              <a:t>Definition of Lean </a:t>
            </a:r>
          </a:p>
        </p:txBody>
      </p:sp>
      <p:sp>
        <p:nvSpPr>
          <p:cNvPr id="6" name="Rectangle 5"/>
          <p:cNvSpPr/>
          <p:nvPr/>
        </p:nvSpPr>
        <p:spPr>
          <a:xfrm>
            <a:off x="457200" y="1143000"/>
            <a:ext cx="8001000" cy="142240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just" eaLnBrk="1" fontAlgn="auto" hangingPunct="1">
              <a:lnSpc>
                <a:spcPct val="90000"/>
              </a:lnSpc>
              <a:spcBef>
                <a:spcPts val="0"/>
              </a:spcBef>
              <a:spcAft>
                <a:spcPts val="0"/>
              </a:spcAft>
              <a:defRPr/>
            </a:pPr>
            <a:r>
              <a:rPr lang="en-US" sz="2400" dirty="0"/>
              <a:t>A </a:t>
            </a:r>
            <a:r>
              <a:rPr lang="en-US" sz="2400" i="1" dirty="0"/>
              <a:t>systematic approach</a:t>
            </a:r>
            <a:r>
              <a:rPr lang="en-US" sz="2400" dirty="0"/>
              <a:t> to </a:t>
            </a:r>
            <a:r>
              <a:rPr lang="en-US" sz="2400" i="1" dirty="0"/>
              <a:t>identifying and eliminating waste</a:t>
            </a:r>
            <a:r>
              <a:rPr lang="en-US" sz="2400" dirty="0"/>
              <a:t> (</a:t>
            </a:r>
            <a:r>
              <a:rPr lang="en-US" sz="2400" b="1" dirty="0"/>
              <a:t>non-value-added activities</a:t>
            </a:r>
            <a:r>
              <a:rPr lang="en-US" sz="2400" dirty="0"/>
              <a:t>) through </a:t>
            </a:r>
            <a:r>
              <a:rPr lang="en-US" sz="2400" i="1" dirty="0"/>
              <a:t>continuous improvement</a:t>
            </a:r>
            <a:r>
              <a:rPr lang="en-US" sz="2400" dirty="0"/>
              <a:t> by </a:t>
            </a:r>
            <a:r>
              <a:rPr lang="en-US" sz="2400" i="1" dirty="0"/>
              <a:t>flowing the product at the pull of the customer</a:t>
            </a:r>
            <a:r>
              <a:rPr lang="en-US" sz="2400" dirty="0"/>
              <a:t> in </a:t>
            </a:r>
            <a:r>
              <a:rPr lang="en-US" sz="2400" i="1" dirty="0"/>
              <a:t>pursuit of perfection</a:t>
            </a:r>
            <a:r>
              <a:rPr lang="en-US" sz="2400" dirty="0"/>
              <a:t>.”</a:t>
            </a:r>
          </a:p>
        </p:txBody>
      </p:sp>
      <p:sp>
        <p:nvSpPr>
          <p:cNvPr id="10" name="Oval 9"/>
          <p:cNvSpPr/>
          <p:nvPr/>
        </p:nvSpPr>
        <p:spPr>
          <a:xfrm>
            <a:off x="228600" y="2643188"/>
            <a:ext cx="3810000" cy="2590800"/>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just" eaLnBrk="1" hangingPunct="1">
              <a:buClr>
                <a:schemeClr val="bg1"/>
              </a:buClr>
              <a:defRPr/>
            </a:pPr>
            <a:r>
              <a:rPr lang="en-US" b="1" u="sng" dirty="0"/>
              <a:t>Non-value added</a:t>
            </a:r>
            <a:r>
              <a:rPr lang="en-US" dirty="0"/>
              <a:t> is an activity that takes time, resources or space, but does not add to the value of the product or service itself.</a:t>
            </a:r>
            <a:endParaRPr lang="en-US" i="1" dirty="0"/>
          </a:p>
        </p:txBody>
      </p:sp>
      <p:sp>
        <p:nvSpPr>
          <p:cNvPr id="11" name="Rounded Rectangle 10"/>
          <p:cNvSpPr/>
          <p:nvPr/>
        </p:nvSpPr>
        <p:spPr>
          <a:xfrm>
            <a:off x="4114800" y="2719388"/>
            <a:ext cx="4419600" cy="22098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just" eaLnBrk="1" hangingPunct="1">
              <a:buClr>
                <a:schemeClr val="bg1"/>
              </a:buClr>
              <a:defRPr/>
            </a:pPr>
            <a:r>
              <a:rPr lang="en-US" sz="2400" b="1" u="sng" dirty="0"/>
              <a:t>Value-added</a:t>
            </a:r>
            <a:r>
              <a:rPr lang="en-US" sz="2400" dirty="0"/>
              <a:t> is an activity that transforms or shapes raw material or information to meet customer requirements.</a:t>
            </a:r>
            <a:endParaRPr lang="en-US" sz="2400" i="1" dirty="0"/>
          </a:p>
        </p:txBody>
      </p:sp>
      <p:sp>
        <p:nvSpPr>
          <p:cNvPr id="12" name="Round Diagonal Corner Rectangle 11"/>
          <p:cNvSpPr/>
          <p:nvPr/>
        </p:nvSpPr>
        <p:spPr>
          <a:xfrm>
            <a:off x="914400" y="5562600"/>
            <a:ext cx="6943725" cy="1066800"/>
          </a:xfrm>
          <a:prstGeom prst="round2DiagRect">
            <a:avLst/>
          </a:prstGeom>
        </p:spPr>
        <p:style>
          <a:lnRef idx="1">
            <a:schemeClr val="accent5"/>
          </a:lnRef>
          <a:fillRef idx="2">
            <a:schemeClr val="accent5"/>
          </a:fillRef>
          <a:effectRef idx="1">
            <a:schemeClr val="accent5"/>
          </a:effectRef>
          <a:fontRef idx="minor">
            <a:schemeClr val="dk1"/>
          </a:fontRef>
        </p:style>
        <p:txBody>
          <a:bodyPr anchor="ctr"/>
          <a:lstStyle/>
          <a:p>
            <a:pPr algn="just" eaLnBrk="1" hangingPunct="1">
              <a:defRPr/>
            </a:pPr>
            <a:r>
              <a:rPr lang="en-US" sz="2000" b="1" dirty="0">
                <a:solidFill>
                  <a:schemeClr val="tx1"/>
                </a:solidFill>
                <a:ea typeface="ＭＳ Ｐゴシック" pitchFamily="34" charset="-128"/>
              </a:rPr>
              <a:t>Waste</a:t>
            </a:r>
            <a:r>
              <a:rPr lang="en-US" sz="2000" dirty="0">
                <a:solidFill>
                  <a:schemeClr val="tx1"/>
                </a:solidFill>
                <a:ea typeface="ＭＳ Ｐゴシック" pitchFamily="34" charset="-128"/>
              </a:rPr>
              <a:t>: Anything that adds Cost to the product without adding  </a:t>
            </a:r>
          </a:p>
          <a:p>
            <a:pPr algn="just" eaLnBrk="1" hangingPunct="1">
              <a:defRPr/>
            </a:pPr>
            <a:r>
              <a:rPr lang="en-US" sz="2000" dirty="0">
                <a:solidFill>
                  <a:schemeClr val="tx1"/>
                </a:solidFill>
                <a:ea typeface="ＭＳ Ｐゴシック" pitchFamily="34" charset="-128"/>
              </a:rPr>
              <a:t>              Value</a:t>
            </a:r>
            <a:endParaRPr lang="en-US" sz="2000" dirty="0">
              <a:solidFill>
                <a:schemeClr val="tx1"/>
              </a:solidFill>
            </a:endParaRPr>
          </a:p>
        </p:txBody>
      </p:sp>
    </p:spTree>
    <p:extLst>
      <p:ext uri="{BB962C8B-B14F-4D97-AF65-F5344CB8AC3E}">
        <p14:creationId xmlns:p14="http://schemas.microsoft.com/office/powerpoint/2010/main" val="1620492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371600" y="0"/>
            <a:ext cx="70104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rPr>
              <a:t>8 Wastes of Lean </a:t>
            </a:r>
          </a:p>
        </p:txBody>
      </p:sp>
      <p:sp>
        <p:nvSpPr>
          <p:cNvPr id="8" name="Bevel 7"/>
          <p:cNvSpPr/>
          <p:nvPr/>
        </p:nvSpPr>
        <p:spPr>
          <a:xfrm>
            <a:off x="1143000" y="1035050"/>
            <a:ext cx="7010400" cy="1219200"/>
          </a:xfrm>
          <a:prstGeom prst="bevel">
            <a:avLst/>
          </a:prstGeom>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en-US" sz="4400" dirty="0"/>
              <a:t>“OMIT What U DO”</a:t>
            </a:r>
          </a:p>
        </p:txBody>
      </p:sp>
      <p:graphicFrame>
        <p:nvGraphicFramePr>
          <p:cNvPr id="9" name="Diagram 8"/>
          <p:cNvGraphicFramePr/>
          <p:nvPr/>
        </p:nvGraphicFramePr>
        <p:xfrm>
          <a:off x="182880" y="2438400"/>
          <a:ext cx="4191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 9"/>
          <p:cNvGraphicFramePr/>
          <p:nvPr/>
        </p:nvGraphicFramePr>
        <p:xfrm>
          <a:off x="4648200" y="2514600"/>
          <a:ext cx="3962400" cy="863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1" name="Diagram 10"/>
          <p:cNvGraphicFramePr/>
          <p:nvPr/>
        </p:nvGraphicFramePr>
        <p:xfrm>
          <a:off x="4648200" y="3581400"/>
          <a:ext cx="3962400" cy="29464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760609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497763" cy="1143000"/>
          </a:xfrm>
        </p:spPr>
        <p:txBody>
          <a:bodyPr/>
          <a:lstStyle/>
          <a:p>
            <a:pPr eaLnBrk="1" fontAlgn="auto" hangingPunct="1">
              <a:spcAft>
                <a:spcPts val="0"/>
              </a:spcAft>
              <a:defRPr/>
            </a:pPr>
            <a:r>
              <a:rPr lang="en-US" dirty="0" smtClean="0">
                <a:solidFill>
                  <a:schemeClr val="tx2">
                    <a:satMod val="130000"/>
                  </a:schemeClr>
                </a:solidFill>
              </a:rPr>
              <a:t>Need for Lean Manufacturing</a:t>
            </a:r>
            <a:endParaRPr lang="en-US" dirty="0">
              <a:solidFill>
                <a:schemeClr val="tx2">
                  <a:satMod val="130000"/>
                </a:schemeClr>
              </a:solidFill>
            </a:endParaRPr>
          </a:p>
        </p:txBody>
      </p:sp>
      <p:graphicFrame>
        <p:nvGraphicFramePr>
          <p:cNvPr id="4" name="Diagram 3"/>
          <p:cNvGraphicFramePr/>
          <p:nvPr/>
        </p:nvGraphicFramePr>
        <p:xfrm>
          <a:off x="990600" y="1371600"/>
          <a:ext cx="78486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2021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130000"/>
                  </a:schemeClr>
                </a:solidFill>
              </a:rPr>
              <a:t>Objective of Scheme</a:t>
            </a:r>
            <a:endParaRPr lang="en-US" dirty="0">
              <a:solidFill>
                <a:schemeClr val="tx2">
                  <a:satMod val="130000"/>
                </a:schemeClr>
              </a:solidFill>
            </a:endParaRPr>
          </a:p>
        </p:txBody>
      </p:sp>
      <p:graphicFrame>
        <p:nvGraphicFramePr>
          <p:cNvPr id="4" name="Diagram 3"/>
          <p:cNvGraphicFramePr/>
          <p:nvPr/>
        </p:nvGraphicFramePr>
        <p:xfrm>
          <a:off x="1066800" y="1371600"/>
          <a:ext cx="77724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74556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497763" cy="533400"/>
          </a:xfrm>
        </p:spPr>
        <p:txBody>
          <a:bodyPr>
            <a:normAutofit fontScale="90000"/>
          </a:bodyPr>
          <a:lstStyle/>
          <a:p>
            <a:pPr eaLnBrk="1" fontAlgn="auto" hangingPunct="1">
              <a:spcAft>
                <a:spcPts val="0"/>
              </a:spcAft>
              <a:defRPr/>
            </a:pPr>
            <a:r>
              <a:rPr lang="en-US" dirty="0" smtClean="0">
                <a:solidFill>
                  <a:schemeClr val="tx2">
                    <a:satMod val="130000"/>
                  </a:schemeClr>
                </a:solidFill>
              </a:rPr>
              <a:t>Implementation Arrangement</a:t>
            </a:r>
            <a:endParaRPr lang="en-US" dirty="0">
              <a:solidFill>
                <a:schemeClr val="tx2">
                  <a:satMod val="130000"/>
                </a:schemeClr>
              </a:solidFill>
            </a:endParaRPr>
          </a:p>
        </p:txBody>
      </p:sp>
      <p:sp>
        <p:nvSpPr>
          <p:cNvPr id="3" name="Content Placeholder 2"/>
          <p:cNvSpPr>
            <a:spLocks noGrp="1"/>
          </p:cNvSpPr>
          <p:nvPr>
            <p:ph idx="1"/>
          </p:nvPr>
        </p:nvSpPr>
        <p:spPr>
          <a:xfrm>
            <a:off x="990600" y="609600"/>
            <a:ext cx="7924800" cy="2133600"/>
          </a:xfrm>
          <a:solidFill>
            <a:schemeClr val="accent2">
              <a:lumMod val="20000"/>
              <a:lumOff val="80000"/>
            </a:schemeClr>
          </a:solidFill>
          <a:ln>
            <a:solidFill>
              <a:schemeClr val="tx1"/>
            </a:solidFill>
          </a:ln>
        </p:spPr>
        <p:txBody>
          <a:bodyPr>
            <a:noAutofit/>
          </a:bodyPr>
          <a:lstStyle/>
          <a:p>
            <a:pPr marL="0" indent="0" algn="just" eaLnBrk="1" fontAlgn="auto" hangingPunct="1">
              <a:spcAft>
                <a:spcPts val="0"/>
              </a:spcAft>
              <a:buFont typeface="Wingdings 2"/>
              <a:buNone/>
              <a:defRPr/>
            </a:pPr>
            <a:r>
              <a:rPr lang="en-US" sz="1700" dirty="0" smtClean="0"/>
              <a:t> A three tier arrangement has been proposed in the Scheme. A </a:t>
            </a:r>
            <a:r>
              <a:rPr lang="en-US" sz="1700" b="1" dirty="0" smtClean="0"/>
              <a:t>Mini Cluster (MC) </a:t>
            </a:r>
            <a:r>
              <a:rPr lang="en-US" sz="1700" dirty="0" smtClean="0"/>
              <a:t>would be formed at the </a:t>
            </a:r>
            <a:r>
              <a:rPr lang="en-US" sz="1700" b="1" dirty="0" smtClean="0"/>
              <a:t>lowest tier</a:t>
            </a:r>
            <a:r>
              <a:rPr lang="en-US" sz="1700" dirty="0" smtClean="0"/>
              <a:t>. The units of MC would work with assigned </a:t>
            </a:r>
            <a:r>
              <a:rPr lang="en-US" sz="1700" b="1" dirty="0" smtClean="0"/>
              <a:t>Lean Manufacturing Consultant </a:t>
            </a:r>
            <a:r>
              <a:rPr lang="en-US" sz="1700" dirty="0" smtClean="0"/>
              <a:t>to implement the specific Lean Manufacturing techniques. The </a:t>
            </a:r>
            <a:r>
              <a:rPr lang="en-US" sz="1700" b="1" dirty="0" smtClean="0"/>
              <a:t>next higher level tier,</a:t>
            </a:r>
            <a:r>
              <a:rPr lang="en-US" sz="1700" dirty="0" smtClean="0"/>
              <a:t> </a:t>
            </a:r>
            <a:r>
              <a:rPr lang="en-US" sz="1700" b="1" dirty="0" smtClean="0"/>
              <a:t>National Monitoring and Implementing Units (NMIUs) </a:t>
            </a:r>
            <a:r>
              <a:rPr lang="en-US" sz="1700" dirty="0" smtClean="0"/>
              <a:t>will be responsible  for facilitating, implementation and monitoring of the scheme.  </a:t>
            </a:r>
            <a:r>
              <a:rPr lang="en-US" sz="1700" b="1" dirty="0" smtClean="0"/>
              <a:t>At the highest level, Screening and Steering Committee</a:t>
            </a:r>
            <a:r>
              <a:rPr lang="en-US" sz="1700" dirty="0" smtClean="0"/>
              <a:t> will provide overall direction to the scheme and will be headed by the </a:t>
            </a:r>
            <a:r>
              <a:rPr lang="en-US" sz="1700" b="1" dirty="0" smtClean="0"/>
              <a:t>Development Commissioner (MSME)</a:t>
            </a:r>
            <a:endParaRPr lang="en-US" sz="1700" b="1" dirty="0"/>
          </a:p>
        </p:txBody>
      </p:sp>
      <p:sp>
        <p:nvSpPr>
          <p:cNvPr id="4" name="TextBox 3"/>
          <p:cNvSpPr txBox="1"/>
          <p:nvPr/>
        </p:nvSpPr>
        <p:spPr>
          <a:xfrm>
            <a:off x="2743200" y="6172200"/>
            <a:ext cx="4876800" cy="646113"/>
          </a:xfrm>
          <a:prstGeom prst="rect">
            <a:avLst/>
          </a:prstGeom>
          <a:solidFill>
            <a:schemeClr val="accent6">
              <a:lumMod val="20000"/>
              <a:lumOff val="80000"/>
            </a:schemeClr>
          </a:solidFill>
          <a:ln>
            <a:solidFill>
              <a:schemeClr val="tx1"/>
            </a:solidFill>
          </a:ln>
        </p:spPr>
        <p:txBody>
          <a:bodyPr>
            <a:spAutoFit/>
          </a:bodyPr>
          <a:lstStyle/>
          <a:p>
            <a:pPr algn="ctr" eaLnBrk="1" fontAlgn="auto" hangingPunct="1">
              <a:spcBef>
                <a:spcPts val="0"/>
              </a:spcBef>
              <a:spcAft>
                <a:spcPts val="0"/>
              </a:spcAft>
              <a:defRPr/>
            </a:pPr>
            <a:r>
              <a:rPr lang="en-US" dirty="0">
                <a:latin typeface="+mn-lt"/>
                <a:cs typeface="+mn-cs"/>
              </a:rPr>
              <a:t>Mini Cluster/ DPG/ Sub Group/ Special Purpose Vehicle (SPV)</a:t>
            </a:r>
          </a:p>
        </p:txBody>
      </p:sp>
      <p:sp>
        <p:nvSpPr>
          <p:cNvPr id="5" name="Up Arrow 4"/>
          <p:cNvSpPr/>
          <p:nvPr/>
        </p:nvSpPr>
        <p:spPr>
          <a:xfrm>
            <a:off x="4876800" y="5638800"/>
            <a:ext cx="533400" cy="533400"/>
          </a:xfrm>
          <a:prstGeom prst="up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TextBox 5"/>
          <p:cNvSpPr txBox="1"/>
          <p:nvPr/>
        </p:nvSpPr>
        <p:spPr>
          <a:xfrm>
            <a:off x="3406775" y="5268913"/>
            <a:ext cx="3505200" cy="369887"/>
          </a:xfrm>
          <a:prstGeom prst="rect">
            <a:avLst/>
          </a:prstGeom>
          <a:solidFill>
            <a:schemeClr val="accent2">
              <a:lumMod val="20000"/>
              <a:lumOff val="80000"/>
            </a:schemeClr>
          </a:solidFill>
          <a:ln>
            <a:solidFill>
              <a:schemeClr val="tx1"/>
            </a:solidFill>
          </a:ln>
        </p:spPr>
        <p:txBody>
          <a:bodyPr>
            <a:spAutoFit/>
          </a:bodyPr>
          <a:lstStyle/>
          <a:p>
            <a:pPr algn="ctr" eaLnBrk="1" fontAlgn="auto" hangingPunct="1">
              <a:spcBef>
                <a:spcPts val="0"/>
              </a:spcBef>
              <a:spcAft>
                <a:spcPts val="0"/>
              </a:spcAft>
              <a:defRPr/>
            </a:pPr>
            <a:r>
              <a:rPr lang="en-US" dirty="0">
                <a:latin typeface="+mn-lt"/>
                <a:cs typeface="+mn-cs"/>
              </a:rPr>
              <a:t>Implementing Agency (IA)</a:t>
            </a:r>
          </a:p>
        </p:txBody>
      </p:sp>
      <p:sp>
        <p:nvSpPr>
          <p:cNvPr id="7" name="Up Arrow 6"/>
          <p:cNvSpPr/>
          <p:nvPr/>
        </p:nvSpPr>
        <p:spPr>
          <a:xfrm>
            <a:off x="4876800" y="4724400"/>
            <a:ext cx="533400" cy="533400"/>
          </a:xfrm>
          <a:prstGeom prst="up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TextBox 7"/>
          <p:cNvSpPr txBox="1"/>
          <p:nvPr/>
        </p:nvSpPr>
        <p:spPr>
          <a:xfrm>
            <a:off x="3386138" y="4078288"/>
            <a:ext cx="3505200" cy="646112"/>
          </a:xfrm>
          <a:prstGeom prst="rect">
            <a:avLst/>
          </a:prstGeom>
          <a:solidFill>
            <a:schemeClr val="accent4">
              <a:lumMod val="40000"/>
              <a:lumOff val="60000"/>
            </a:schemeClr>
          </a:solidFill>
          <a:ln>
            <a:solidFill>
              <a:schemeClr val="tx1"/>
            </a:solidFill>
          </a:ln>
        </p:spPr>
        <p:txBody>
          <a:bodyPr>
            <a:spAutoFit/>
          </a:bodyPr>
          <a:lstStyle/>
          <a:p>
            <a:pPr algn="ctr" eaLnBrk="1" fontAlgn="auto" hangingPunct="1">
              <a:spcBef>
                <a:spcPts val="0"/>
              </a:spcBef>
              <a:spcAft>
                <a:spcPts val="0"/>
              </a:spcAft>
              <a:defRPr/>
            </a:pPr>
            <a:r>
              <a:rPr lang="en-US" dirty="0">
                <a:latin typeface="+mn-lt"/>
                <a:cs typeface="+mn-cs"/>
              </a:rPr>
              <a:t>National Monitoring and Implementing Unit (NMIU)</a:t>
            </a:r>
          </a:p>
        </p:txBody>
      </p:sp>
      <p:sp>
        <p:nvSpPr>
          <p:cNvPr id="9" name="Up Arrow 8"/>
          <p:cNvSpPr/>
          <p:nvPr/>
        </p:nvSpPr>
        <p:spPr>
          <a:xfrm>
            <a:off x="4895850" y="3527425"/>
            <a:ext cx="533400" cy="533400"/>
          </a:xfrm>
          <a:prstGeom prst="up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TextBox 9"/>
          <p:cNvSpPr txBox="1"/>
          <p:nvPr/>
        </p:nvSpPr>
        <p:spPr>
          <a:xfrm>
            <a:off x="3200400" y="3124200"/>
            <a:ext cx="4038600" cy="369888"/>
          </a:xfrm>
          <a:prstGeom prst="rect">
            <a:avLst/>
          </a:prstGeom>
          <a:solidFill>
            <a:schemeClr val="accent3">
              <a:lumMod val="20000"/>
              <a:lumOff val="80000"/>
            </a:schemeClr>
          </a:solidFill>
          <a:ln>
            <a:solidFill>
              <a:schemeClr val="tx1"/>
            </a:solidFill>
          </a:ln>
        </p:spPr>
        <p:txBody>
          <a:bodyPr>
            <a:spAutoFit/>
          </a:bodyPr>
          <a:lstStyle/>
          <a:p>
            <a:pPr algn="ctr" eaLnBrk="1" fontAlgn="auto" hangingPunct="1">
              <a:spcBef>
                <a:spcPts val="0"/>
              </a:spcBef>
              <a:spcAft>
                <a:spcPts val="0"/>
              </a:spcAft>
              <a:defRPr/>
            </a:pPr>
            <a:r>
              <a:rPr lang="en-US" dirty="0">
                <a:latin typeface="+mn-lt"/>
                <a:cs typeface="+mn-cs"/>
              </a:rPr>
              <a:t>Screening and Steering Committee (SSC)</a:t>
            </a:r>
          </a:p>
        </p:txBody>
      </p:sp>
      <p:sp>
        <p:nvSpPr>
          <p:cNvPr id="11" name="TextBox 10"/>
          <p:cNvSpPr txBox="1"/>
          <p:nvPr/>
        </p:nvSpPr>
        <p:spPr>
          <a:xfrm>
            <a:off x="7456488" y="4156075"/>
            <a:ext cx="1643062" cy="523875"/>
          </a:xfrm>
          <a:prstGeom prst="rect">
            <a:avLst/>
          </a:prstGeom>
          <a:solidFill>
            <a:schemeClr val="accent2">
              <a:lumMod val="20000"/>
              <a:lumOff val="80000"/>
            </a:schemeClr>
          </a:solidFill>
          <a:ln>
            <a:solidFill>
              <a:schemeClr val="tx1"/>
            </a:solidFill>
          </a:ln>
        </p:spPr>
        <p:txBody>
          <a:bodyPr>
            <a:spAutoFit/>
          </a:bodyPr>
          <a:lstStyle/>
          <a:p>
            <a:pPr algn="ctr" eaLnBrk="1" fontAlgn="auto" hangingPunct="1">
              <a:spcBef>
                <a:spcPts val="0"/>
              </a:spcBef>
              <a:spcAft>
                <a:spcPts val="0"/>
              </a:spcAft>
              <a:defRPr/>
            </a:pPr>
            <a:r>
              <a:rPr lang="en-US" sz="1400" dirty="0">
                <a:latin typeface="+mn-lt"/>
                <a:cs typeface="+mn-cs"/>
              </a:rPr>
              <a:t>Technical Advisory Committee (TAC)</a:t>
            </a:r>
          </a:p>
        </p:txBody>
      </p:sp>
      <p:sp>
        <p:nvSpPr>
          <p:cNvPr id="12" name="Left Arrow 11"/>
          <p:cNvSpPr/>
          <p:nvPr/>
        </p:nvSpPr>
        <p:spPr>
          <a:xfrm>
            <a:off x="6934200" y="4267200"/>
            <a:ext cx="457200" cy="381000"/>
          </a:xfrm>
          <a:prstGeom prst="lef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TextBox 12"/>
          <p:cNvSpPr txBox="1"/>
          <p:nvPr/>
        </p:nvSpPr>
        <p:spPr>
          <a:xfrm>
            <a:off x="304800" y="4340225"/>
            <a:ext cx="1643063" cy="369888"/>
          </a:xfrm>
          <a:prstGeom prst="rect">
            <a:avLst/>
          </a:prstGeom>
          <a:solidFill>
            <a:schemeClr val="accent2">
              <a:lumMod val="60000"/>
              <a:lumOff val="40000"/>
            </a:schemeClr>
          </a:solidFill>
          <a:ln>
            <a:solidFill>
              <a:schemeClr val="tx1"/>
            </a:solidFill>
          </a:ln>
        </p:spPr>
        <p:txBody>
          <a:bodyPr>
            <a:spAutoFit/>
          </a:bodyPr>
          <a:lstStyle/>
          <a:p>
            <a:pPr algn="ctr" eaLnBrk="1" fontAlgn="auto" hangingPunct="1">
              <a:spcBef>
                <a:spcPts val="0"/>
              </a:spcBef>
              <a:spcAft>
                <a:spcPts val="0"/>
              </a:spcAft>
              <a:defRPr/>
            </a:pPr>
            <a:r>
              <a:rPr lang="en-US" dirty="0">
                <a:latin typeface="+mn-lt"/>
                <a:cs typeface="+mn-cs"/>
              </a:rPr>
              <a:t>MSME - DI</a:t>
            </a:r>
          </a:p>
        </p:txBody>
      </p:sp>
      <p:sp>
        <p:nvSpPr>
          <p:cNvPr id="15" name="Right Arrow 14"/>
          <p:cNvSpPr/>
          <p:nvPr/>
        </p:nvSpPr>
        <p:spPr>
          <a:xfrm rot="20304099">
            <a:off x="976313" y="3454400"/>
            <a:ext cx="2147887" cy="59531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Right Arrow 15"/>
          <p:cNvSpPr/>
          <p:nvPr/>
        </p:nvSpPr>
        <p:spPr>
          <a:xfrm rot="21080751">
            <a:off x="2079625" y="4279900"/>
            <a:ext cx="1219200" cy="381000"/>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 name="Right Arrow 16"/>
          <p:cNvSpPr/>
          <p:nvPr/>
        </p:nvSpPr>
        <p:spPr>
          <a:xfrm rot="1941249">
            <a:off x="1031875" y="5221288"/>
            <a:ext cx="1987550" cy="454025"/>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1822821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Callout 1 (Border and Accent Bar) 6"/>
          <p:cNvSpPr/>
          <p:nvPr/>
        </p:nvSpPr>
        <p:spPr>
          <a:xfrm>
            <a:off x="4267200" y="152400"/>
            <a:ext cx="4724400" cy="990600"/>
          </a:xfrm>
          <a:prstGeom prst="accentBorderCallout1">
            <a:avLst>
              <a:gd name="adj1" fmla="val 18750"/>
              <a:gd name="adj2" fmla="val -8333"/>
              <a:gd name="adj3" fmla="val 232918"/>
              <a:gd name="adj4" fmla="val -61309"/>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sz="1600" dirty="0">
                <a:solidFill>
                  <a:schemeClr val="tx1"/>
                </a:solidFill>
              </a:rPr>
              <a:t>Mini Cluster is a group of preferably 10 MSME’s located within an identifiable and as far as practicable, contiguous area and manufacturing same/ similar products.</a:t>
            </a:r>
          </a:p>
        </p:txBody>
      </p:sp>
      <p:sp>
        <p:nvSpPr>
          <p:cNvPr id="8" name="Dodecagon 7"/>
          <p:cNvSpPr/>
          <p:nvPr/>
        </p:nvSpPr>
        <p:spPr>
          <a:xfrm>
            <a:off x="381000" y="2438400"/>
            <a:ext cx="2154238" cy="1752600"/>
          </a:xfrm>
          <a:prstGeom prst="dodecagon">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b="1" dirty="0">
                <a:solidFill>
                  <a:schemeClr val="tx1"/>
                </a:solidFill>
              </a:rPr>
              <a:t>Mini Cluster</a:t>
            </a:r>
          </a:p>
        </p:txBody>
      </p:sp>
      <p:sp>
        <p:nvSpPr>
          <p:cNvPr id="9" name="Line Callout 2 (Border and Accent Bar) 8"/>
          <p:cNvSpPr/>
          <p:nvPr/>
        </p:nvSpPr>
        <p:spPr>
          <a:xfrm>
            <a:off x="4267200" y="1219200"/>
            <a:ext cx="4724400" cy="762000"/>
          </a:xfrm>
          <a:prstGeom prst="accentBorderCallout2">
            <a:avLst>
              <a:gd name="adj1" fmla="val 18750"/>
              <a:gd name="adj2" fmla="val -8333"/>
              <a:gd name="adj3" fmla="val 18750"/>
              <a:gd name="adj4" fmla="val -16667"/>
              <a:gd name="adj5" fmla="val 177897"/>
              <a:gd name="adj6" fmla="val -48289"/>
            </a:avLst>
          </a:prstGeom>
          <a:solidFill>
            <a:srgbClr val="E9F4F7"/>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sz="1600" dirty="0">
                <a:solidFill>
                  <a:schemeClr val="tx1"/>
                </a:solidFill>
              </a:rPr>
              <a:t>A mini cluster may be formed by a new SPV or as Sub Group / Distinct Product Group of an Association or Existing SPV. </a:t>
            </a:r>
          </a:p>
        </p:txBody>
      </p:sp>
      <p:sp>
        <p:nvSpPr>
          <p:cNvPr id="10" name="Line Callout 2 (Border and Accent Bar) 9"/>
          <p:cNvSpPr/>
          <p:nvPr/>
        </p:nvSpPr>
        <p:spPr>
          <a:xfrm>
            <a:off x="4267200" y="2079625"/>
            <a:ext cx="4724400" cy="990600"/>
          </a:xfrm>
          <a:prstGeom prst="accentBorderCallout2">
            <a:avLst>
              <a:gd name="adj1" fmla="val 18750"/>
              <a:gd name="adj2" fmla="val -8333"/>
              <a:gd name="adj3" fmla="val 18750"/>
              <a:gd name="adj4" fmla="val -16667"/>
              <a:gd name="adj5" fmla="val 65598"/>
              <a:gd name="adj6" fmla="val -41782"/>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sz="1600" dirty="0">
                <a:solidFill>
                  <a:schemeClr val="tx1"/>
                </a:solidFill>
              </a:rPr>
              <a:t>In case SPV is not available in the cluster, the scheme may be availed through another legal entity i.e. concerned association by grouping the MSMEs in the form of Distinct Product or Sub Groups</a:t>
            </a:r>
          </a:p>
        </p:txBody>
      </p:sp>
      <p:sp>
        <p:nvSpPr>
          <p:cNvPr id="12" name="Line Callout 2 (Border and Accent Bar) 11"/>
          <p:cNvSpPr/>
          <p:nvPr/>
        </p:nvSpPr>
        <p:spPr>
          <a:xfrm>
            <a:off x="4267200" y="3135313"/>
            <a:ext cx="4724400" cy="990600"/>
          </a:xfrm>
          <a:prstGeom prst="accentBorderCallout2">
            <a:avLst>
              <a:gd name="adj1" fmla="val 18750"/>
              <a:gd name="adj2" fmla="val -8333"/>
              <a:gd name="adj3" fmla="val 18750"/>
              <a:gd name="adj4" fmla="val -16667"/>
              <a:gd name="adj5" fmla="val -12908"/>
              <a:gd name="adj6" fmla="val -38138"/>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sz="1600" dirty="0">
                <a:solidFill>
                  <a:schemeClr val="tx1"/>
                </a:solidFill>
              </a:rPr>
              <a:t>DPG and SG will be small groups within Association or existing SPVs, formed with the approval of Management of SPV or Associations as the case may be.</a:t>
            </a:r>
          </a:p>
        </p:txBody>
      </p:sp>
      <p:sp>
        <p:nvSpPr>
          <p:cNvPr id="15" name="Cloud 14"/>
          <p:cNvSpPr/>
          <p:nvPr/>
        </p:nvSpPr>
        <p:spPr>
          <a:xfrm>
            <a:off x="0" y="152400"/>
            <a:ext cx="2895600" cy="1600200"/>
          </a:xfrm>
          <a:prstGeom prst="cloud">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solidFill>
                  <a:schemeClr val="tx1"/>
                </a:solidFill>
              </a:rPr>
              <a:t>A mini cluster will consist of ideally 10 MSMEs (minimum 6 units)</a:t>
            </a:r>
          </a:p>
        </p:txBody>
      </p:sp>
      <p:sp>
        <p:nvSpPr>
          <p:cNvPr id="18" name="Up Arrow 17"/>
          <p:cNvSpPr/>
          <p:nvPr/>
        </p:nvSpPr>
        <p:spPr>
          <a:xfrm>
            <a:off x="990600" y="1676400"/>
            <a:ext cx="533400" cy="685800"/>
          </a:xfrm>
          <a:prstGeom prst="upArrow">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9" name="Line Callout 2 (Border and Accent Bar) 18"/>
          <p:cNvSpPr/>
          <p:nvPr/>
        </p:nvSpPr>
        <p:spPr>
          <a:xfrm>
            <a:off x="4267200" y="4233863"/>
            <a:ext cx="4724400" cy="685800"/>
          </a:xfrm>
          <a:prstGeom prst="accentBorderCallout2">
            <a:avLst>
              <a:gd name="adj1" fmla="val 18750"/>
              <a:gd name="adj2" fmla="val -8333"/>
              <a:gd name="adj3" fmla="val 18750"/>
              <a:gd name="adj4" fmla="val -16667"/>
              <a:gd name="adj5" fmla="val -90781"/>
              <a:gd name="adj6" fmla="val -3813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sz="1600" dirty="0">
                <a:solidFill>
                  <a:schemeClr val="tx1"/>
                </a:solidFill>
              </a:rPr>
              <a:t>All the units of MC would work with Assigned Lean Manufacturing Consultant to implement specific Lean Techniques. </a:t>
            </a:r>
          </a:p>
        </p:txBody>
      </p:sp>
      <p:sp>
        <p:nvSpPr>
          <p:cNvPr id="20" name="Line Callout 2 (Border and Accent Bar) 19"/>
          <p:cNvSpPr/>
          <p:nvPr/>
        </p:nvSpPr>
        <p:spPr>
          <a:xfrm>
            <a:off x="4267200" y="5018088"/>
            <a:ext cx="4724400" cy="762000"/>
          </a:xfrm>
          <a:prstGeom prst="accentBorderCallout2">
            <a:avLst>
              <a:gd name="adj1" fmla="val 18750"/>
              <a:gd name="adj2" fmla="val -8333"/>
              <a:gd name="adj3" fmla="val 18750"/>
              <a:gd name="adj4" fmla="val -16667"/>
              <a:gd name="adj5" fmla="val -133251"/>
              <a:gd name="adj6" fmla="val -45307"/>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sz="1600" dirty="0">
                <a:solidFill>
                  <a:schemeClr val="tx1"/>
                </a:solidFill>
              </a:rPr>
              <a:t>In case the scheme is being availed by SPV ( existing or new), a separate joint Bank Account will be opened in a National Bank for receiving the funds from NMIU. </a:t>
            </a:r>
          </a:p>
        </p:txBody>
      </p:sp>
      <p:sp>
        <p:nvSpPr>
          <p:cNvPr id="23" name="Line Callout 2 (Border and Accent Bar) 22"/>
          <p:cNvSpPr/>
          <p:nvPr/>
        </p:nvSpPr>
        <p:spPr>
          <a:xfrm>
            <a:off x="4267200" y="5875338"/>
            <a:ext cx="4724400" cy="914400"/>
          </a:xfrm>
          <a:prstGeom prst="accentBorderCallout2">
            <a:avLst>
              <a:gd name="adj1" fmla="val 18750"/>
              <a:gd name="adj2" fmla="val -8333"/>
              <a:gd name="adj3" fmla="val 18750"/>
              <a:gd name="adj4" fmla="val -16667"/>
              <a:gd name="adj5" fmla="val -190863"/>
              <a:gd name="adj6" fmla="val -5128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sz="1600" dirty="0">
                <a:solidFill>
                  <a:schemeClr val="tx1"/>
                </a:solidFill>
              </a:rPr>
              <a:t>In case DPG/ SG is formed for taking benefit of the scheme, the project specific account will be operated jointly by Head of SPV or Association and the Nodal officer of DPG/ SG. </a:t>
            </a:r>
          </a:p>
        </p:txBody>
      </p:sp>
    </p:spTree>
    <p:extLst>
      <p:ext uri="{BB962C8B-B14F-4D97-AF65-F5344CB8AC3E}">
        <p14:creationId xmlns:p14="http://schemas.microsoft.com/office/powerpoint/2010/main" val="8561530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95400" y="1485900"/>
            <a:ext cx="7086600" cy="369332"/>
          </a:xfrm>
          <a:prstGeom prst="rect">
            <a:avLst/>
          </a:prstGeom>
          <a:ln/>
          <a:effectLst>
            <a:glow rad="101600">
              <a:schemeClr val="accent4">
                <a:satMod val="175000"/>
                <a:alpha val="40000"/>
              </a:schemeClr>
            </a:glow>
            <a:outerShdw blurRad="63500" dist="25400" dir="5400000" rotWithShape="0">
              <a:srgbClr val="000000">
                <a:alpha val="43137"/>
              </a:srgbClr>
            </a:outerShdw>
          </a:effectLst>
        </p:spPr>
        <p:style>
          <a:lnRef idx="1">
            <a:schemeClr val="accent4"/>
          </a:lnRef>
          <a:fillRef idx="2">
            <a:schemeClr val="accent4"/>
          </a:fillRef>
          <a:effectRef idx="1">
            <a:schemeClr val="accent4"/>
          </a:effectRef>
          <a:fontRef idx="minor">
            <a:schemeClr val="dk1"/>
          </a:fontRef>
        </p:style>
        <p:txBody>
          <a:bodyPr>
            <a:spAutoFit/>
          </a:bodyPr>
          <a:lstStyle/>
          <a:p>
            <a:pPr algn="ctr" eaLnBrk="1" hangingPunct="1">
              <a:defRPr/>
            </a:pPr>
            <a:r>
              <a:rPr lang="en-US" dirty="0"/>
              <a:t>Lean Manufacturing Cluster (LMC)</a:t>
            </a:r>
          </a:p>
        </p:txBody>
      </p:sp>
      <p:sp>
        <p:nvSpPr>
          <p:cNvPr id="8" name="Up Arrow 7"/>
          <p:cNvSpPr/>
          <p:nvPr/>
        </p:nvSpPr>
        <p:spPr>
          <a:xfrm>
            <a:off x="4572000" y="1930400"/>
            <a:ext cx="304800" cy="609600"/>
          </a:xfrm>
          <a:prstGeom prst="upArrow">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TextBox 8"/>
          <p:cNvSpPr txBox="1"/>
          <p:nvPr/>
        </p:nvSpPr>
        <p:spPr>
          <a:xfrm>
            <a:off x="1143000" y="2628900"/>
            <a:ext cx="7239000" cy="369332"/>
          </a:xfrm>
          <a:prstGeom prst="rect">
            <a:avLst/>
          </a:prstGeom>
          <a:ln/>
          <a:effectLst>
            <a:glow rad="101600">
              <a:schemeClr val="accent4">
                <a:satMod val="175000"/>
                <a:alpha val="40000"/>
              </a:schemeClr>
            </a:glow>
            <a:outerShdw blurRad="63500" dist="25400" dir="5400000" rotWithShape="0">
              <a:srgbClr val="000000">
                <a:alpha val="43137"/>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eaLnBrk="1" hangingPunct="1">
              <a:defRPr/>
            </a:pPr>
            <a:r>
              <a:rPr lang="en-US" dirty="0"/>
              <a:t>Special Purpose Vehicle (SPV)</a:t>
            </a:r>
          </a:p>
        </p:txBody>
      </p:sp>
      <p:sp>
        <p:nvSpPr>
          <p:cNvPr id="10" name="TextBox 9"/>
          <p:cNvSpPr txBox="1"/>
          <p:nvPr/>
        </p:nvSpPr>
        <p:spPr>
          <a:xfrm>
            <a:off x="1524000" y="203200"/>
            <a:ext cx="914400" cy="323165"/>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r>
              <a:rPr lang="en-US" sz="1500" dirty="0"/>
              <a:t>MSME -1</a:t>
            </a:r>
          </a:p>
        </p:txBody>
      </p:sp>
      <p:sp>
        <p:nvSpPr>
          <p:cNvPr id="15" name="TextBox 14"/>
          <p:cNvSpPr txBox="1"/>
          <p:nvPr/>
        </p:nvSpPr>
        <p:spPr>
          <a:xfrm>
            <a:off x="7162800" y="190500"/>
            <a:ext cx="1066800" cy="323165"/>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r>
              <a:rPr lang="en-US" sz="1500" dirty="0"/>
              <a:t>MSME -10</a:t>
            </a:r>
          </a:p>
        </p:txBody>
      </p:sp>
      <p:cxnSp>
        <p:nvCxnSpPr>
          <p:cNvPr id="16" name="Straight Connector 15"/>
          <p:cNvCxnSpPr/>
          <p:nvPr/>
        </p:nvCxnSpPr>
        <p:spPr>
          <a:xfrm rot="5400000">
            <a:off x="7211219" y="980281"/>
            <a:ext cx="971550" cy="1588"/>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492500" y="190500"/>
            <a:ext cx="731520" cy="323165"/>
          </a:xfrm>
          <a:prstGeom prst="rect">
            <a:avLst/>
          </a:prstGeom>
          <a:ln>
            <a:prstDash val="lgDash"/>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endParaRPr lang="en-US" sz="1500" dirty="0"/>
          </a:p>
        </p:txBody>
      </p:sp>
      <p:cxnSp>
        <p:nvCxnSpPr>
          <p:cNvPr id="23" name="Straight Connector 22"/>
          <p:cNvCxnSpPr/>
          <p:nvPr/>
        </p:nvCxnSpPr>
        <p:spPr>
          <a:xfrm rot="5400000">
            <a:off x="3375819" y="9802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329680" y="172135"/>
            <a:ext cx="731520" cy="323165"/>
          </a:xfrm>
          <a:prstGeom prst="rect">
            <a:avLst/>
          </a:prstGeom>
          <a:ln>
            <a:prstDash val="lgDash"/>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endParaRPr lang="en-US" sz="1500" dirty="0"/>
          </a:p>
        </p:txBody>
      </p:sp>
      <p:cxnSp>
        <p:nvCxnSpPr>
          <p:cNvPr id="27" name="Straight Connector 26"/>
          <p:cNvCxnSpPr/>
          <p:nvPr/>
        </p:nvCxnSpPr>
        <p:spPr>
          <a:xfrm rot="5400000">
            <a:off x="6220619" y="9802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5306219" y="9802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496219" y="992981"/>
            <a:ext cx="971550" cy="1588"/>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501900" y="190500"/>
            <a:ext cx="914400" cy="323165"/>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r>
              <a:rPr lang="en-US" sz="1500" dirty="0"/>
              <a:t>MSME -2</a:t>
            </a:r>
          </a:p>
        </p:txBody>
      </p:sp>
      <p:cxnSp>
        <p:nvCxnSpPr>
          <p:cNvPr id="33" name="Straight Connector 32"/>
          <p:cNvCxnSpPr/>
          <p:nvPr/>
        </p:nvCxnSpPr>
        <p:spPr>
          <a:xfrm rot="5400000">
            <a:off x="2474119" y="980281"/>
            <a:ext cx="971550" cy="1588"/>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52400" y="647700"/>
            <a:ext cx="1752600" cy="523220"/>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algn="just" eaLnBrk="1" hangingPunct="1">
              <a:defRPr/>
            </a:pPr>
            <a:r>
              <a:rPr lang="en-US" sz="1400" dirty="0"/>
              <a:t>Minimum 6 Units per cluster</a:t>
            </a:r>
          </a:p>
        </p:txBody>
      </p:sp>
      <p:sp>
        <p:nvSpPr>
          <p:cNvPr id="37" name="TextBox 36"/>
          <p:cNvSpPr txBox="1"/>
          <p:nvPr/>
        </p:nvSpPr>
        <p:spPr>
          <a:xfrm>
            <a:off x="1676400" y="4838700"/>
            <a:ext cx="6019800" cy="369332"/>
          </a:xfrm>
          <a:prstGeom prst="rect">
            <a:avLst/>
          </a:prstGeom>
          <a:ln/>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n-US" dirty="0">
                <a:solidFill>
                  <a:schemeClr val="tx1"/>
                </a:solidFill>
              </a:rPr>
              <a:t>Sub Group  (SG) / Distinct Product Group (DPG)</a:t>
            </a:r>
          </a:p>
        </p:txBody>
      </p:sp>
      <p:sp>
        <p:nvSpPr>
          <p:cNvPr id="58" name="TextBox 57"/>
          <p:cNvSpPr txBox="1"/>
          <p:nvPr/>
        </p:nvSpPr>
        <p:spPr>
          <a:xfrm>
            <a:off x="1676400" y="3924300"/>
            <a:ext cx="1371600" cy="369332"/>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eaLnBrk="1" hangingPunct="1">
              <a:defRPr/>
            </a:pPr>
            <a:r>
              <a:rPr lang="en-US" dirty="0"/>
              <a:t>Association</a:t>
            </a:r>
          </a:p>
        </p:txBody>
      </p:sp>
      <p:sp>
        <p:nvSpPr>
          <p:cNvPr id="46117" name="TextBox 58"/>
          <p:cNvSpPr txBox="1">
            <a:spLocks noChangeArrowheads="1"/>
          </p:cNvSpPr>
          <p:nvPr/>
        </p:nvSpPr>
        <p:spPr bwMode="auto">
          <a:xfrm>
            <a:off x="4114800" y="39243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Gill Sans MT" pitchFamily="34" charset="0"/>
              </a:defRPr>
            </a:lvl1pPr>
            <a:lvl2pPr marL="742950" indent="-285750">
              <a:defRPr sz="2800">
                <a:solidFill>
                  <a:schemeClr val="tx1"/>
                </a:solidFill>
                <a:latin typeface="Gill Sans MT" pitchFamily="34" charset="0"/>
              </a:defRPr>
            </a:lvl2pPr>
            <a:lvl3pPr marL="1143000">
              <a:defRPr sz="2400">
                <a:solidFill>
                  <a:schemeClr val="tx1"/>
                </a:solidFill>
                <a:latin typeface="Gill Sans MT" pitchFamily="34" charset="0"/>
              </a:defRPr>
            </a:lvl3pPr>
            <a:lvl4pPr marL="1600200" indent="-228600">
              <a:defRPr sz="2000">
                <a:solidFill>
                  <a:schemeClr val="tx1"/>
                </a:solidFill>
                <a:latin typeface="Gill Sans MT" pitchFamily="34" charset="0"/>
              </a:defRPr>
            </a:lvl4pPr>
            <a:lvl5pPr marL="2057400" indent="-228600">
              <a:defRPr sz="2000">
                <a:solidFill>
                  <a:schemeClr val="tx1"/>
                </a:solidFill>
                <a:latin typeface="Gill Sans MT" pitchFamily="34" charset="0"/>
              </a:defRPr>
            </a:lvl5pPr>
            <a:lvl6pPr marL="2514600" indent="-228600" eaLnBrk="0" fontAlgn="base" hangingPunct="0">
              <a:spcAft>
                <a:spcPct val="0"/>
              </a:spcAft>
              <a:buClr>
                <a:srgbClr val="84AA33"/>
              </a:buClr>
              <a:buFont typeface="Wingdings 2" pitchFamily="18" charset="2"/>
              <a:defRPr sz="2000">
                <a:solidFill>
                  <a:schemeClr val="tx1"/>
                </a:solidFill>
                <a:latin typeface="Gill Sans MT" pitchFamily="34" charset="0"/>
              </a:defRPr>
            </a:lvl6pPr>
            <a:lvl7pPr marL="2971800" indent="-228600" eaLnBrk="0" fontAlgn="base" hangingPunct="0">
              <a:spcAft>
                <a:spcPct val="0"/>
              </a:spcAft>
              <a:buClr>
                <a:srgbClr val="84AA33"/>
              </a:buClr>
              <a:buFont typeface="Wingdings 2" pitchFamily="18" charset="2"/>
              <a:defRPr sz="2000">
                <a:solidFill>
                  <a:schemeClr val="tx1"/>
                </a:solidFill>
                <a:latin typeface="Gill Sans MT" pitchFamily="34" charset="0"/>
              </a:defRPr>
            </a:lvl7pPr>
            <a:lvl8pPr marL="3429000" indent="-228600" eaLnBrk="0" fontAlgn="base" hangingPunct="0">
              <a:spcAft>
                <a:spcPct val="0"/>
              </a:spcAft>
              <a:buClr>
                <a:srgbClr val="84AA33"/>
              </a:buClr>
              <a:buFont typeface="Wingdings 2" pitchFamily="18" charset="2"/>
              <a:defRPr sz="2000">
                <a:solidFill>
                  <a:schemeClr val="tx1"/>
                </a:solidFill>
                <a:latin typeface="Gill Sans MT" pitchFamily="34" charset="0"/>
              </a:defRPr>
            </a:lvl8pPr>
            <a:lvl9pPr marL="3886200" indent="-228600" eaLnBrk="0" fontAlgn="base" hangingPunct="0">
              <a:spcAft>
                <a:spcPct val="0"/>
              </a:spcAft>
              <a:buClr>
                <a:srgbClr val="84AA33"/>
              </a:buClr>
              <a:buFont typeface="Wingdings 2" pitchFamily="18" charset="2"/>
              <a:defRPr sz="2000">
                <a:solidFill>
                  <a:schemeClr val="tx1"/>
                </a:solidFill>
                <a:latin typeface="Gill Sans MT" pitchFamily="34" charset="0"/>
              </a:defRPr>
            </a:lvl9pPr>
          </a:lstStyle>
          <a:p>
            <a:pPr algn="ctr" eaLnBrk="1" hangingPunct="1"/>
            <a:r>
              <a:rPr lang="en-US" altLang="en-US" sz="1800">
                <a:latin typeface="Arial" charset="0"/>
              </a:rPr>
              <a:t>Or</a:t>
            </a:r>
          </a:p>
        </p:txBody>
      </p:sp>
      <p:sp>
        <p:nvSpPr>
          <p:cNvPr id="60" name="TextBox 59"/>
          <p:cNvSpPr txBox="1"/>
          <p:nvPr/>
        </p:nvSpPr>
        <p:spPr>
          <a:xfrm>
            <a:off x="6248400" y="3924300"/>
            <a:ext cx="1371600" cy="36933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eaLnBrk="1" hangingPunct="1">
              <a:defRPr/>
            </a:pPr>
            <a:r>
              <a:rPr lang="en-US" dirty="0"/>
              <a:t>Existing SPV</a:t>
            </a:r>
          </a:p>
        </p:txBody>
      </p:sp>
      <p:cxnSp>
        <p:nvCxnSpPr>
          <p:cNvPr id="64" name="Straight Connector 63"/>
          <p:cNvCxnSpPr/>
          <p:nvPr/>
        </p:nvCxnSpPr>
        <p:spPr>
          <a:xfrm rot="5400000">
            <a:off x="2089151" y="4565650"/>
            <a:ext cx="546100" cy="31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6662737" y="4576763"/>
            <a:ext cx="544513"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6906419" y="5704681"/>
            <a:ext cx="971550" cy="1588"/>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3477419" y="57046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5400000">
            <a:off x="6449219" y="57046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5400000">
            <a:off x="5611019" y="57046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1597819" y="5717381"/>
            <a:ext cx="971550" cy="1588"/>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2575719" y="5704681"/>
            <a:ext cx="971550" cy="1588"/>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5400000">
            <a:off x="4468019" y="9802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4847432" y="999331"/>
            <a:ext cx="971550" cy="1587"/>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5400000">
            <a:off x="3921919" y="9802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5687219" y="9802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1676400" y="6165165"/>
            <a:ext cx="914400" cy="323165"/>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r>
              <a:rPr lang="en-US" sz="1500" dirty="0"/>
              <a:t>MSME -1</a:t>
            </a:r>
          </a:p>
        </p:txBody>
      </p:sp>
      <p:sp>
        <p:nvSpPr>
          <p:cNvPr id="77" name="TextBox 76"/>
          <p:cNvSpPr txBox="1"/>
          <p:nvPr/>
        </p:nvSpPr>
        <p:spPr>
          <a:xfrm>
            <a:off x="7239000" y="6210300"/>
            <a:ext cx="1066800" cy="323165"/>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r>
              <a:rPr lang="en-US" sz="1500" dirty="0"/>
              <a:t>MSME -10</a:t>
            </a:r>
          </a:p>
        </p:txBody>
      </p:sp>
      <p:sp>
        <p:nvSpPr>
          <p:cNvPr id="78" name="TextBox 77"/>
          <p:cNvSpPr txBox="1"/>
          <p:nvPr/>
        </p:nvSpPr>
        <p:spPr>
          <a:xfrm>
            <a:off x="3644900" y="6165165"/>
            <a:ext cx="731520" cy="323165"/>
          </a:xfrm>
          <a:prstGeom prst="rect">
            <a:avLst/>
          </a:prstGeom>
          <a:ln>
            <a:prstDash val="lgDash"/>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endParaRPr lang="en-US" sz="1500" dirty="0"/>
          </a:p>
        </p:txBody>
      </p:sp>
      <p:sp>
        <p:nvSpPr>
          <p:cNvPr id="79" name="TextBox 78"/>
          <p:cNvSpPr txBox="1"/>
          <p:nvPr/>
        </p:nvSpPr>
        <p:spPr>
          <a:xfrm>
            <a:off x="6400800" y="6210300"/>
            <a:ext cx="731520" cy="323165"/>
          </a:xfrm>
          <a:prstGeom prst="rect">
            <a:avLst/>
          </a:prstGeom>
          <a:ln>
            <a:prstDash val="lgDash"/>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endParaRPr lang="en-US" sz="1500" dirty="0"/>
          </a:p>
        </p:txBody>
      </p:sp>
      <p:sp>
        <p:nvSpPr>
          <p:cNvPr id="80" name="TextBox 79"/>
          <p:cNvSpPr txBox="1"/>
          <p:nvPr/>
        </p:nvSpPr>
        <p:spPr>
          <a:xfrm>
            <a:off x="2654300" y="6152465"/>
            <a:ext cx="914400" cy="323165"/>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p>
            <a:pPr algn="ctr" eaLnBrk="1" hangingPunct="1">
              <a:defRPr/>
            </a:pPr>
            <a:r>
              <a:rPr lang="en-US" sz="1500" dirty="0"/>
              <a:t>MSME -2</a:t>
            </a:r>
          </a:p>
        </p:txBody>
      </p:sp>
      <p:cxnSp>
        <p:nvCxnSpPr>
          <p:cNvPr id="81" name="Straight Connector 80"/>
          <p:cNvCxnSpPr/>
          <p:nvPr/>
        </p:nvCxnSpPr>
        <p:spPr>
          <a:xfrm rot="5400000">
            <a:off x="4087019" y="572373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4468019" y="57046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5230019" y="57046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a:off x="4849019" y="5704681"/>
            <a:ext cx="971550" cy="1588"/>
          </a:xfrm>
          <a:prstGeom prst="line">
            <a:avLst/>
          </a:prstGeom>
          <a:ln w="34925">
            <a:solidFill>
              <a:schemeClr val="tx1"/>
            </a:solidFill>
            <a:prstDash val="lgDash"/>
          </a:ln>
        </p:spPr>
        <p:style>
          <a:lnRef idx="1">
            <a:schemeClr val="accent1"/>
          </a:lnRef>
          <a:fillRef idx="0">
            <a:schemeClr val="accent1"/>
          </a:fillRef>
          <a:effectRef idx="0">
            <a:schemeClr val="accent1"/>
          </a:effectRef>
          <a:fontRef idx="minor">
            <a:schemeClr val="tx1"/>
          </a:fontRef>
        </p:style>
      </p:cxnSp>
      <p:graphicFrame>
        <p:nvGraphicFramePr>
          <p:cNvPr id="85" name="Diagram 84"/>
          <p:cNvGraphicFramePr/>
          <p:nvPr/>
        </p:nvGraphicFramePr>
        <p:xfrm>
          <a:off x="76200" y="114300"/>
          <a:ext cx="8763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7" name="TextBox 86"/>
          <p:cNvSpPr txBox="1"/>
          <p:nvPr/>
        </p:nvSpPr>
        <p:spPr>
          <a:xfrm>
            <a:off x="228600" y="5524500"/>
            <a:ext cx="1752600" cy="52322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eaLnBrk="1" hangingPunct="1">
              <a:defRPr/>
            </a:pPr>
            <a:r>
              <a:rPr lang="en-US" sz="1400" dirty="0"/>
              <a:t>Minimum 6 Units per cluster</a:t>
            </a:r>
          </a:p>
        </p:txBody>
      </p:sp>
      <p:graphicFrame>
        <p:nvGraphicFramePr>
          <p:cNvPr id="88" name="Diagram 87"/>
          <p:cNvGraphicFramePr/>
          <p:nvPr/>
        </p:nvGraphicFramePr>
        <p:xfrm>
          <a:off x="114300" y="3822700"/>
          <a:ext cx="8648700" cy="2844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2439367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143000" y="152400"/>
            <a:ext cx="7620000" cy="9144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eaLnBrk="1" hangingPunct="1">
              <a:defRPr/>
            </a:pPr>
            <a:r>
              <a:rPr lang="en-US" sz="3200" dirty="0">
                <a:solidFill>
                  <a:schemeClr val="tx1"/>
                </a:solidFill>
              </a:rPr>
              <a:t>Lean Manufacturing Consultants (LMCs)</a:t>
            </a:r>
          </a:p>
        </p:txBody>
      </p:sp>
      <p:sp>
        <p:nvSpPr>
          <p:cNvPr id="5" name="Pentagon 4"/>
          <p:cNvSpPr/>
          <p:nvPr/>
        </p:nvSpPr>
        <p:spPr>
          <a:xfrm>
            <a:off x="1066800" y="1295400"/>
            <a:ext cx="8077200" cy="1066800"/>
          </a:xfrm>
          <a:prstGeom prst="homePlate">
            <a:avLst/>
          </a:prstGeom>
        </p:spPr>
        <p:style>
          <a:lnRef idx="1">
            <a:schemeClr val="accent6"/>
          </a:lnRef>
          <a:fillRef idx="2">
            <a:schemeClr val="accent6"/>
          </a:fillRef>
          <a:effectRef idx="1">
            <a:schemeClr val="accent6"/>
          </a:effectRef>
          <a:fontRef idx="minor">
            <a:schemeClr val="dk1"/>
          </a:fontRef>
        </p:style>
        <p:txBody>
          <a:bodyPr anchor="ctr"/>
          <a:lstStyle/>
          <a:p>
            <a:pPr algn="just" eaLnBrk="1" hangingPunct="1">
              <a:defRPr/>
            </a:pPr>
            <a:r>
              <a:rPr lang="en-US" sz="1600" dirty="0"/>
              <a:t>An Individual or a Consultancy Firm ( National or International) duly registered with or certified by a reputed certification agency in the field of manufacturing technology, quality control etc. , would be an eligible entity to participate in the scheme as a LMC. NMIU will obtain the approval of the SSC for empanelment of LM Consultants </a:t>
            </a:r>
          </a:p>
        </p:txBody>
      </p:sp>
      <p:sp>
        <p:nvSpPr>
          <p:cNvPr id="6" name="Snip and Round Single Corner Rectangle 5"/>
          <p:cNvSpPr/>
          <p:nvPr/>
        </p:nvSpPr>
        <p:spPr>
          <a:xfrm>
            <a:off x="990600" y="2514600"/>
            <a:ext cx="8001000" cy="4114800"/>
          </a:xfrm>
          <a:prstGeom prst="snipRoundRect">
            <a:avLst/>
          </a:prstGeom>
        </p:spPr>
        <p:style>
          <a:lnRef idx="1">
            <a:schemeClr val="accent1"/>
          </a:lnRef>
          <a:fillRef idx="2">
            <a:schemeClr val="accent1"/>
          </a:fillRef>
          <a:effectRef idx="1">
            <a:schemeClr val="accent1"/>
          </a:effectRef>
          <a:fontRef idx="minor">
            <a:schemeClr val="dk1"/>
          </a:fontRef>
        </p:style>
        <p:txBody>
          <a:bodyPr anchor="ctr"/>
          <a:lstStyle/>
          <a:p>
            <a:pPr eaLnBrk="1" hangingPunct="1">
              <a:defRPr/>
            </a:pPr>
            <a:r>
              <a:rPr lang="en-US" sz="1400" b="1" i="1" dirty="0"/>
              <a:t>Roles and Responsibility of LMC Consultants</a:t>
            </a:r>
            <a:endParaRPr lang="en-US" sz="1400" dirty="0"/>
          </a:p>
          <a:p>
            <a:pPr eaLnBrk="1" hangingPunct="1">
              <a:defRPr/>
            </a:pPr>
            <a:r>
              <a:rPr lang="en-US" sz="1400" b="1" i="1" dirty="0"/>
              <a:t> </a:t>
            </a:r>
            <a:endParaRPr lang="en-US" sz="1400" dirty="0"/>
          </a:p>
          <a:p>
            <a:pPr marL="338138" indent="-338138" algn="just" eaLnBrk="1" hangingPunct="1">
              <a:buFont typeface="Wingdings" pitchFamily="2" charset="2"/>
              <a:buChar char="ü"/>
              <a:defRPr/>
            </a:pPr>
            <a:r>
              <a:rPr lang="en-US" sz="1400" i="1" dirty="0"/>
              <a:t>Assess the existing system at each member unit of the concerned MC</a:t>
            </a:r>
            <a:endParaRPr lang="en-US" sz="1400" dirty="0"/>
          </a:p>
          <a:p>
            <a:pPr marL="338138" indent="-338138" algn="just" eaLnBrk="1" hangingPunct="1">
              <a:buFont typeface="Wingdings" pitchFamily="2" charset="2"/>
              <a:buChar char="ü"/>
              <a:defRPr/>
            </a:pPr>
            <a:r>
              <a:rPr lang="en-US" sz="1400" i="1" dirty="0"/>
              <a:t>Diagnostic Study Report for each cluster shall be prepared  by assigned LM  Consultant. The report includes measurable targets with respect to baseline data. The baseline data  and monitor able increment may be different for each unit</a:t>
            </a:r>
            <a:endParaRPr lang="en-US" sz="1400" dirty="0"/>
          </a:p>
          <a:p>
            <a:pPr marL="338138" indent="-338138" algn="just" eaLnBrk="1" hangingPunct="1">
              <a:buFont typeface="Wingdings" pitchFamily="2" charset="2"/>
              <a:buChar char="ü"/>
              <a:defRPr/>
            </a:pPr>
            <a:r>
              <a:rPr lang="en-US" sz="1400" i="1" dirty="0"/>
              <a:t>Stipulated detailed step by step procedures and schedules for implementation of the LM Techniques ( pre- defined milestones)</a:t>
            </a:r>
            <a:endParaRPr lang="en-US" sz="1400" dirty="0"/>
          </a:p>
          <a:p>
            <a:pPr marL="338138" indent="-338138" algn="just" eaLnBrk="1" hangingPunct="1">
              <a:buFont typeface="Wingdings" pitchFamily="2" charset="2"/>
              <a:buChar char="ü"/>
              <a:defRPr/>
            </a:pPr>
            <a:r>
              <a:rPr lang="en-US" sz="1400" i="1" dirty="0"/>
              <a:t>Identify the end targets in quantified parameters to be achieved by each unit at the end of the scheme</a:t>
            </a:r>
            <a:endParaRPr lang="en-US" sz="1400" dirty="0"/>
          </a:p>
          <a:p>
            <a:pPr marL="338138" indent="-338138" algn="just" eaLnBrk="1" hangingPunct="1">
              <a:buFont typeface="Wingdings" pitchFamily="2" charset="2"/>
              <a:buChar char="ü"/>
              <a:defRPr/>
            </a:pPr>
            <a:r>
              <a:rPr lang="en-US" sz="1400" i="1" dirty="0"/>
              <a:t>Work in close cooperation with each of the units to assess  and then achieve the LM techniques implementation and </a:t>
            </a:r>
            <a:endParaRPr lang="en-US" sz="1400" dirty="0"/>
          </a:p>
          <a:p>
            <a:pPr marL="338138" indent="-338138" algn="just" eaLnBrk="1" hangingPunct="1">
              <a:buFont typeface="Wingdings" pitchFamily="2" charset="2"/>
              <a:buChar char="ü"/>
              <a:defRPr/>
            </a:pPr>
            <a:r>
              <a:rPr lang="en-US" sz="1400" i="1" dirty="0"/>
              <a:t>Respond to specific queries raised by SPV or NMIU on its performance</a:t>
            </a:r>
            <a:endParaRPr lang="en-US" sz="1400" dirty="0"/>
          </a:p>
          <a:p>
            <a:pPr marL="338138" indent="-338138" algn="just" eaLnBrk="1" hangingPunct="1">
              <a:buFont typeface="Wingdings" pitchFamily="2" charset="2"/>
              <a:buChar char="ü"/>
              <a:defRPr/>
            </a:pPr>
            <a:r>
              <a:rPr lang="en-US" sz="1400" i="1" dirty="0"/>
              <a:t>To attend orientation / meet / re- orientation </a:t>
            </a:r>
            <a:r>
              <a:rPr lang="en-US" sz="1400" i="1" dirty="0" err="1"/>
              <a:t>programme</a:t>
            </a:r>
            <a:r>
              <a:rPr lang="en-US" sz="1400" i="1" dirty="0"/>
              <a:t> organized by NMIU/ Office of DC (MSME) so as to clarify scheme implementation related doubts, if any and to share their experiences with peers and also to update LMCs with the developments in the field. LMC’s would be required to attend these workshops at their own cost. The cost of conducting workshops would be borne under the scheme.</a:t>
            </a:r>
            <a:endParaRPr lang="en-US" sz="1400" dirty="0"/>
          </a:p>
          <a:p>
            <a:pPr algn="ctr" eaLnBrk="1" hangingPunct="1">
              <a:defRPr/>
            </a:pPr>
            <a:endParaRPr lang="en-US" sz="1400" dirty="0"/>
          </a:p>
        </p:txBody>
      </p:sp>
    </p:spTree>
    <p:extLst>
      <p:ext uri="{BB962C8B-B14F-4D97-AF65-F5344CB8AC3E}">
        <p14:creationId xmlns:p14="http://schemas.microsoft.com/office/powerpoint/2010/main" val="40169346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ded Corner 6"/>
          <p:cNvSpPr/>
          <p:nvPr/>
        </p:nvSpPr>
        <p:spPr>
          <a:xfrm>
            <a:off x="152400" y="2209800"/>
            <a:ext cx="3048000" cy="990600"/>
          </a:xfrm>
          <a:prstGeom prst="foldedCorner">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800" dirty="0">
                <a:solidFill>
                  <a:schemeClr val="tx1"/>
                </a:solidFill>
              </a:rPr>
              <a:t>Special Purpose Vehicle</a:t>
            </a:r>
          </a:p>
        </p:txBody>
      </p:sp>
      <p:sp>
        <p:nvSpPr>
          <p:cNvPr id="8" name="Snip Single Corner Rectangle 7"/>
          <p:cNvSpPr/>
          <p:nvPr/>
        </p:nvSpPr>
        <p:spPr>
          <a:xfrm>
            <a:off x="3581400" y="152400"/>
            <a:ext cx="5410200" cy="1752600"/>
          </a:xfrm>
          <a:prstGeom prst="snip1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82575" indent="-282575" algn="just" eaLnBrk="1" hangingPunct="1">
              <a:buFont typeface="Wingdings" pitchFamily="2" charset="2"/>
              <a:buChar char="Ø"/>
              <a:defRPr/>
            </a:pPr>
            <a:r>
              <a:rPr lang="en-US" sz="1400" dirty="0">
                <a:solidFill>
                  <a:schemeClr val="tx1"/>
                </a:solidFill>
              </a:rPr>
              <a:t>“Trust” as per Indian Trust Act, 1882 or any similar Trust Act or </a:t>
            </a:r>
          </a:p>
          <a:p>
            <a:pPr marL="282575" indent="-282575" algn="just" eaLnBrk="1" hangingPunct="1">
              <a:buFont typeface="Wingdings" pitchFamily="2" charset="2"/>
              <a:buChar char="Ø"/>
              <a:defRPr/>
            </a:pPr>
            <a:r>
              <a:rPr lang="en-US" sz="1400" dirty="0">
                <a:solidFill>
                  <a:schemeClr val="tx1"/>
                </a:solidFill>
              </a:rPr>
              <a:t> A Private Limited company incorporated as per Indian Companies Act , 1956 or </a:t>
            </a:r>
          </a:p>
          <a:p>
            <a:pPr marL="282575" indent="-282575" algn="just" eaLnBrk="1" hangingPunct="1">
              <a:buFont typeface="Wingdings" pitchFamily="2" charset="2"/>
              <a:buChar char="Ø"/>
              <a:defRPr/>
            </a:pPr>
            <a:r>
              <a:rPr lang="en-US" sz="1400" dirty="0">
                <a:solidFill>
                  <a:schemeClr val="tx1"/>
                </a:solidFill>
              </a:rPr>
              <a:t>A “ society” under  The Societies Registration Act, 1860 ( including any of state equivalent) or</a:t>
            </a:r>
          </a:p>
          <a:p>
            <a:pPr marL="282575" indent="-282575" algn="just" eaLnBrk="1" hangingPunct="1">
              <a:buFont typeface="Wingdings" pitchFamily="2" charset="2"/>
              <a:buChar char="Ø"/>
              <a:defRPr/>
            </a:pPr>
            <a:r>
              <a:rPr lang="en-US" sz="1400" dirty="0">
                <a:solidFill>
                  <a:schemeClr val="tx1"/>
                </a:solidFill>
              </a:rPr>
              <a:t> Any similar entity as approved by SSC from time to time</a:t>
            </a:r>
          </a:p>
        </p:txBody>
      </p:sp>
      <p:cxnSp>
        <p:nvCxnSpPr>
          <p:cNvPr id="12" name="Curved Connector 11"/>
          <p:cNvCxnSpPr/>
          <p:nvPr/>
        </p:nvCxnSpPr>
        <p:spPr>
          <a:xfrm flipV="1">
            <a:off x="1447800" y="685800"/>
            <a:ext cx="2133600" cy="1524000"/>
          </a:xfrm>
          <a:prstGeom prst="curvedConnector3">
            <a:avLst>
              <a:gd name="adj1" fmla="val 50000"/>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3" name="Round Diagonal Corner Rectangle 12"/>
          <p:cNvSpPr/>
          <p:nvPr/>
        </p:nvSpPr>
        <p:spPr>
          <a:xfrm>
            <a:off x="3581400" y="2133600"/>
            <a:ext cx="5334000" cy="4495800"/>
          </a:xfrm>
          <a:prstGeom prst="round2Diag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sz="1600" dirty="0">
                <a:solidFill>
                  <a:schemeClr val="tx1"/>
                </a:solidFill>
              </a:rPr>
              <a:t>The MSMEs would be required to sign a </a:t>
            </a:r>
            <a:r>
              <a:rPr lang="en-US" sz="1600" dirty="0" err="1">
                <a:solidFill>
                  <a:schemeClr val="tx1"/>
                </a:solidFill>
              </a:rPr>
              <a:t>MoU</a:t>
            </a:r>
            <a:r>
              <a:rPr lang="en-US" sz="1600" dirty="0">
                <a:solidFill>
                  <a:schemeClr val="tx1"/>
                </a:solidFill>
              </a:rPr>
              <a:t> among themselves. </a:t>
            </a:r>
            <a:r>
              <a:rPr lang="en-US" sz="1600" dirty="0" err="1">
                <a:solidFill>
                  <a:schemeClr val="tx1"/>
                </a:solidFill>
              </a:rPr>
              <a:t>MoU</a:t>
            </a:r>
            <a:r>
              <a:rPr lang="en-US" sz="1600" dirty="0">
                <a:solidFill>
                  <a:schemeClr val="tx1"/>
                </a:solidFill>
              </a:rPr>
              <a:t> should, inter alia, cover the following points –</a:t>
            </a:r>
          </a:p>
          <a:p>
            <a:pPr marL="342900" indent="-342900" algn="just" eaLnBrk="1" hangingPunct="1">
              <a:buFontTx/>
              <a:buAutoNum type="arabicPeriod"/>
              <a:defRPr/>
            </a:pPr>
            <a:r>
              <a:rPr lang="en-US" sz="1600" dirty="0">
                <a:solidFill>
                  <a:schemeClr val="tx1"/>
                </a:solidFill>
              </a:rPr>
              <a:t>Collective and joint responsibility of units</a:t>
            </a:r>
          </a:p>
          <a:p>
            <a:pPr marL="342900" indent="-342900" algn="just" eaLnBrk="1" hangingPunct="1">
              <a:buFontTx/>
              <a:buAutoNum type="arabicPeriod"/>
              <a:defRPr/>
            </a:pPr>
            <a:r>
              <a:rPr lang="en-US" sz="1600" dirty="0">
                <a:solidFill>
                  <a:schemeClr val="tx1"/>
                </a:solidFill>
              </a:rPr>
              <a:t>Details of SPV or any other legal entity for receiving Government of India funds/ grants from the NMIU</a:t>
            </a:r>
          </a:p>
          <a:p>
            <a:pPr marL="342900" indent="-342900" algn="just" eaLnBrk="1" hangingPunct="1">
              <a:buFontTx/>
              <a:buAutoNum type="arabicPeriod"/>
              <a:defRPr/>
            </a:pPr>
            <a:r>
              <a:rPr lang="en-US" sz="1600" dirty="0">
                <a:solidFill>
                  <a:schemeClr val="tx1"/>
                </a:solidFill>
              </a:rPr>
              <a:t>Undertaking to adhere to  Terms and Conditions of the Scheme</a:t>
            </a:r>
          </a:p>
          <a:p>
            <a:pPr marL="342900" indent="-342900" algn="just" eaLnBrk="1" hangingPunct="1">
              <a:buFontTx/>
              <a:buAutoNum type="arabicPeriod"/>
              <a:defRPr/>
            </a:pPr>
            <a:r>
              <a:rPr lang="en-US" sz="1600" dirty="0">
                <a:solidFill>
                  <a:schemeClr val="tx1"/>
                </a:solidFill>
              </a:rPr>
              <a:t>Undertaking to cooperate and work in collaboration with LMC</a:t>
            </a:r>
          </a:p>
          <a:p>
            <a:pPr marL="342900" indent="-342900" algn="just" eaLnBrk="1" hangingPunct="1">
              <a:buFontTx/>
              <a:buAutoNum type="arabicPeriod"/>
              <a:defRPr/>
            </a:pPr>
            <a:r>
              <a:rPr lang="en-US" sz="1600" dirty="0">
                <a:solidFill>
                  <a:schemeClr val="tx1"/>
                </a:solidFill>
              </a:rPr>
              <a:t>Undertaking to continue to implement LM techniques after the completion of project under the scheme.</a:t>
            </a:r>
          </a:p>
          <a:p>
            <a:pPr marL="342900" indent="-342900" algn="just" eaLnBrk="1" hangingPunct="1">
              <a:buFontTx/>
              <a:buAutoNum type="arabicPeriod"/>
              <a:defRPr/>
            </a:pPr>
            <a:r>
              <a:rPr lang="en-US" sz="1600" dirty="0">
                <a:solidFill>
                  <a:schemeClr val="tx1"/>
                </a:solidFill>
              </a:rPr>
              <a:t>Undertaking for periodic reporting on progress to NMIU and </a:t>
            </a:r>
          </a:p>
          <a:p>
            <a:pPr marL="342900" indent="-342900" algn="just" eaLnBrk="1" hangingPunct="1">
              <a:buFontTx/>
              <a:buAutoNum type="arabicPeriod"/>
              <a:defRPr/>
            </a:pPr>
            <a:r>
              <a:rPr lang="en-US" sz="1600" dirty="0">
                <a:solidFill>
                  <a:schemeClr val="tx1"/>
                </a:solidFill>
              </a:rPr>
              <a:t>Appointment of a nodal officer to be authorized signatory and single point of contact</a:t>
            </a:r>
          </a:p>
        </p:txBody>
      </p:sp>
      <p:cxnSp>
        <p:nvCxnSpPr>
          <p:cNvPr id="15" name="Curved Connector 14"/>
          <p:cNvCxnSpPr/>
          <p:nvPr/>
        </p:nvCxnSpPr>
        <p:spPr>
          <a:xfrm>
            <a:off x="1295400" y="3200400"/>
            <a:ext cx="2286000" cy="1752600"/>
          </a:xfrm>
          <a:prstGeom prst="curvedConnector3">
            <a:avLst>
              <a:gd name="adj1" fmla="val 50000"/>
            </a:avLst>
          </a:prstGeom>
          <a:ln w="444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15879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1219200" y="1397000"/>
          <a:ext cx="75438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Pentagon 8"/>
          <p:cNvSpPr/>
          <p:nvPr/>
        </p:nvSpPr>
        <p:spPr>
          <a:xfrm>
            <a:off x="1447800" y="228600"/>
            <a:ext cx="7162800" cy="838200"/>
          </a:xfrm>
          <a:prstGeom prst="homePlate">
            <a:avLst/>
          </a:prstGeom>
          <a:effectLst>
            <a:glow rad="63500">
              <a:schemeClr val="accent3">
                <a:satMod val="175000"/>
                <a:alpha val="40000"/>
              </a:schemeClr>
            </a:glow>
            <a:outerShdw blurRad="63500" dist="25400" dir="5400000" rotWithShape="0">
              <a:srgbClr val="000000">
                <a:alpha val="43137"/>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en-US" sz="2400" dirty="0"/>
              <a:t>National Monitoring and Implementation Unit (NMIU)</a:t>
            </a:r>
          </a:p>
        </p:txBody>
      </p:sp>
    </p:spTree>
    <p:extLst>
      <p:ext uri="{BB962C8B-B14F-4D97-AF65-F5344CB8AC3E}">
        <p14:creationId xmlns:p14="http://schemas.microsoft.com/office/powerpoint/2010/main" val="988067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28688" y="2428875"/>
            <a:ext cx="7407275" cy="1471613"/>
          </a:xfrm>
          <a:prstGeom prst="rect">
            <a:avLst/>
          </a:prstGeom>
        </p:spPr>
        <p:style>
          <a:lnRef idx="1">
            <a:schemeClr val="accent3"/>
          </a:lnRef>
          <a:fillRef idx="2">
            <a:schemeClr val="accent3"/>
          </a:fillRef>
          <a:effectRef idx="1">
            <a:schemeClr val="accent3"/>
          </a:effectRef>
          <a:fontRef idx="minor">
            <a:schemeClr val="dk1"/>
          </a:fontRef>
        </p:style>
        <p:txBody>
          <a:bodyPr anchor="b">
            <a:normAutofit/>
          </a:bodyPr>
          <a:lstStyle/>
          <a:p>
            <a:pPr algn="ctr" eaLnBrk="1" fontAlgn="auto" hangingPunct="1">
              <a:spcAft>
                <a:spcPts val="0"/>
              </a:spcAft>
              <a:defRPr/>
            </a:pPr>
            <a:r>
              <a:rPr lang="en-US" sz="4400" dirty="0"/>
              <a:t>Relevance of Lean in MSME sector</a:t>
            </a:r>
            <a:endParaRPr lang="en-US" sz="4000" b="1" cap="small" dirty="0">
              <a:solidFill>
                <a:schemeClr val="tx2">
                  <a:satMod val="130000"/>
                </a:schemeClr>
              </a:solidFill>
              <a:latin typeface="+mj-lt"/>
              <a:ea typeface="+mj-ea"/>
              <a:cs typeface="+mj-cs"/>
            </a:endParaRPr>
          </a:p>
        </p:txBody>
      </p:sp>
      <p:pic>
        <p:nvPicPr>
          <p:cNvPr id="13317" name="Picture 4" descr="qci"/>
          <p:cNvPicPr>
            <a:picLocks noChangeAspect="1" noChangeArrowheads="1"/>
          </p:cNvPicPr>
          <p:nvPr/>
        </p:nvPicPr>
        <p:blipFill>
          <a:blip r:embed="rId2">
            <a:lum contrast="42000"/>
            <a:extLst>
              <a:ext uri="{28A0092B-C50C-407E-A947-70E740481C1C}">
                <a14:useLocalDpi xmlns:a14="http://schemas.microsoft.com/office/drawing/2010/main" val="0"/>
              </a:ext>
            </a:extLst>
          </a:blip>
          <a:srcRect/>
          <a:stretch>
            <a:fillRect/>
          </a:stretch>
        </p:blipFill>
        <p:spPr bwMode="auto">
          <a:xfrm>
            <a:off x="3962400" y="609600"/>
            <a:ext cx="1455738" cy="177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926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1447800" y="228600"/>
            <a:ext cx="7162800" cy="838200"/>
          </a:xfrm>
          <a:prstGeom prst="homePlate">
            <a:avLst/>
          </a:prstGeom>
          <a:effectLst>
            <a:glow rad="63500">
              <a:schemeClr val="accent3">
                <a:satMod val="175000"/>
                <a:alpha val="40000"/>
              </a:schemeClr>
            </a:glow>
            <a:outerShdw blurRad="63500" dist="25400" dir="5400000" rotWithShape="0">
              <a:srgbClr val="000000">
                <a:alpha val="43137"/>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en-US" sz="2400" dirty="0"/>
              <a:t>National Monitoring and Implementation Unit (NMIU)</a:t>
            </a:r>
          </a:p>
        </p:txBody>
      </p:sp>
      <p:sp>
        <p:nvSpPr>
          <p:cNvPr id="5" name="Bevel 4"/>
          <p:cNvSpPr/>
          <p:nvPr/>
        </p:nvSpPr>
        <p:spPr>
          <a:xfrm>
            <a:off x="914400" y="1219200"/>
            <a:ext cx="7924800" cy="5638800"/>
          </a:xfrm>
          <a:prstGeom prst="bevel">
            <a:avLst/>
          </a:prstGeom>
        </p:spPr>
        <p:style>
          <a:lnRef idx="1">
            <a:schemeClr val="accent2"/>
          </a:lnRef>
          <a:fillRef idx="2">
            <a:schemeClr val="accent2"/>
          </a:fillRef>
          <a:effectRef idx="1">
            <a:schemeClr val="accent2"/>
          </a:effectRef>
          <a:fontRef idx="minor">
            <a:schemeClr val="dk1"/>
          </a:fontRef>
        </p:style>
        <p:txBody>
          <a:bodyPr anchor="ctr"/>
          <a:lstStyle/>
          <a:p>
            <a:pPr marL="342900" indent="-342900" algn="just" eaLnBrk="1" hangingPunct="1">
              <a:buFontTx/>
              <a:buAutoNum type="arabicPeriod"/>
              <a:defRPr/>
            </a:pPr>
            <a:endParaRPr lang="en-US" dirty="0"/>
          </a:p>
          <a:p>
            <a:pPr marL="342900" indent="-342900" algn="just" eaLnBrk="1" hangingPunct="1">
              <a:buFontTx/>
              <a:buAutoNum type="arabicPeriod"/>
              <a:defRPr/>
            </a:pPr>
            <a:r>
              <a:rPr lang="en-US" dirty="0"/>
              <a:t>Act as Implementation Unit on behalf of DC – MSME</a:t>
            </a:r>
          </a:p>
          <a:p>
            <a:pPr marL="342900" indent="-342900" algn="just" eaLnBrk="1" hangingPunct="1">
              <a:buFontTx/>
              <a:buAutoNum type="arabicPeriod"/>
              <a:defRPr/>
            </a:pPr>
            <a:r>
              <a:rPr lang="en-US" dirty="0"/>
              <a:t>Receiving applications for the scheme, examine through TAC and put up for consideration of SSC.</a:t>
            </a:r>
          </a:p>
          <a:p>
            <a:pPr marL="342900" indent="-342900" algn="just" eaLnBrk="1" hangingPunct="1">
              <a:buFontTx/>
              <a:buAutoNum type="arabicPeriod"/>
              <a:defRPr/>
            </a:pPr>
            <a:r>
              <a:rPr lang="en-US" dirty="0"/>
              <a:t>Maintaining an panel of LM Consultants. Approval of List of LM Consultants with SSC.</a:t>
            </a:r>
          </a:p>
          <a:p>
            <a:pPr marL="342900" indent="-342900" algn="just" eaLnBrk="1" hangingPunct="1">
              <a:buFontTx/>
              <a:buAutoNum type="arabicPeriod"/>
              <a:defRPr/>
            </a:pPr>
            <a:r>
              <a:rPr lang="en-US" dirty="0"/>
              <a:t>Maintenance of separate account of funds of the scheme</a:t>
            </a:r>
          </a:p>
          <a:p>
            <a:pPr marL="342900" indent="-342900" algn="just" eaLnBrk="1" hangingPunct="1">
              <a:buFontTx/>
              <a:buAutoNum type="arabicPeriod"/>
              <a:defRPr/>
            </a:pPr>
            <a:r>
              <a:rPr lang="en-US" dirty="0"/>
              <a:t>Release of fund to the beneficiaries against the reports on the bases of progress of implementation and on satisfactory performance of LMCs.</a:t>
            </a:r>
          </a:p>
          <a:p>
            <a:pPr marL="342900" indent="-342900" algn="just" eaLnBrk="1" hangingPunct="1">
              <a:buFontTx/>
              <a:buAutoNum type="arabicPeriod"/>
              <a:defRPr/>
            </a:pPr>
            <a:r>
              <a:rPr lang="en-US" dirty="0"/>
              <a:t>Undertake awareness generation </a:t>
            </a:r>
            <a:r>
              <a:rPr lang="en-US" dirty="0" err="1"/>
              <a:t>programmes</a:t>
            </a:r>
            <a:r>
              <a:rPr lang="en-US" dirty="0"/>
              <a:t> for the units and encourage them to participate in the scheme.</a:t>
            </a:r>
          </a:p>
          <a:p>
            <a:pPr marL="342900" indent="-342900" algn="just" eaLnBrk="1" hangingPunct="1">
              <a:buFontTx/>
              <a:buAutoNum type="arabicPeriod"/>
              <a:defRPr/>
            </a:pPr>
            <a:r>
              <a:rPr lang="en-US" dirty="0"/>
              <a:t>Organize orientation program for LM Consultants</a:t>
            </a:r>
          </a:p>
          <a:p>
            <a:pPr marL="342900" indent="-342900" algn="just" eaLnBrk="1" hangingPunct="1">
              <a:buFontTx/>
              <a:buAutoNum type="arabicPeriod"/>
              <a:defRPr/>
            </a:pPr>
            <a:r>
              <a:rPr lang="en-US" dirty="0"/>
              <a:t>Industry expert for Apprising Team</a:t>
            </a:r>
          </a:p>
          <a:p>
            <a:pPr marL="342900" indent="-342900" algn="just" eaLnBrk="1" hangingPunct="1">
              <a:buFontTx/>
              <a:buAutoNum type="arabicPeriod"/>
              <a:defRPr/>
            </a:pPr>
            <a:r>
              <a:rPr lang="en-US" dirty="0"/>
              <a:t>Creating Benchmark Action Plans</a:t>
            </a:r>
          </a:p>
          <a:p>
            <a:pPr marL="342900" indent="-342900" algn="just" eaLnBrk="1" hangingPunct="1">
              <a:buFontTx/>
              <a:buAutoNum type="arabicPeriod"/>
              <a:defRPr/>
            </a:pPr>
            <a:r>
              <a:rPr lang="en-US" dirty="0"/>
              <a:t>Monthly Review and Trouble Shooting</a:t>
            </a:r>
          </a:p>
          <a:p>
            <a:pPr marL="342900" indent="-342900" algn="just" eaLnBrk="1" hangingPunct="1">
              <a:buFontTx/>
              <a:buAutoNum type="arabicPeriod"/>
              <a:defRPr/>
            </a:pPr>
            <a:r>
              <a:rPr lang="en-US" dirty="0"/>
              <a:t>Development of National Reports,</a:t>
            </a:r>
          </a:p>
          <a:p>
            <a:pPr marL="342900" indent="-342900" algn="just" eaLnBrk="1" hangingPunct="1">
              <a:buFontTx/>
              <a:buAutoNum type="arabicPeriod"/>
              <a:defRPr/>
            </a:pPr>
            <a:r>
              <a:rPr lang="en-US" dirty="0"/>
              <a:t>Submission of DSR, completion report etc. required under the scheme</a:t>
            </a:r>
          </a:p>
          <a:p>
            <a:pPr marL="342900" indent="-342900" algn="just" eaLnBrk="1" hangingPunct="1">
              <a:buFontTx/>
              <a:buAutoNum type="arabicPeriod"/>
              <a:defRPr/>
            </a:pPr>
            <a:r>
              <a:rPr lang="en-US" dirty="0"/>
              <a:t>Publications, News letter etc.</a:t>
            </a:r>
          </a:p>
          <a:p>
            <a:pPr marL="342900" indent="-342900" algn="just" eaLnBrk="1" hangingPunct="1">
              <a:buFontTx/>
              <a:buAutoNum type="arabicPeriod"/>
              <a:defRPr/>
            </a:pPr>
            <a:r>
              <a:rPr lang="en-US" dirty="0"/>
              <a:t>Website </a:t>
            </a:r>
          </a:p>
          <a:p>
            <a:pPr marL="342900" indent="-342900" algn="ctr" eaLnBrk="1" hangingPunct="1">
              <a:buFontTx/>
              <a:buAutoNum type="arabicPeriod"/>
              <a:defRPr/>
            </a:pPr>
            <a:endParaRPr lang="en-US" dirty="0"/>
          </a:p>
        </p:txBody>
      </p:sp>
    </p:spTree>
    <p:extLst>
      <p:ext uri="{BB962C8B-B14F-4D97-AF65-F5344CB8AC3E}">
        <p14:creationId xmlns:p14="http://schemas.microsoft.com/office/powerpoint/2010/main" val="4035266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563562"/>
          </a:xfrm>
          <a:solidFill>
            <a:schemeClr val="accent1">
              <a:lumMod val="20000"/>
              <a:lumOff val="80000"/>
            </a:schemeClr>
          </a:solidFill>
        </p:spPr>
        <p:txBody>
          <a:bodyPr>
            <a:normAutofit fontScale="90000"/>
          </a:bodyPr>
          <a:lstStyle/>
          <a:p>
            <a:pPr algn="ctr" eaLnBrk="1" hangingPunct="1">
              <a:defRPr/>
            </a:pPr>
            <a:r>
              <a:rPr lang="en-US" dirty="0" smtClean="0"/>
              <a:t>Technical Advisory Committee </a:t>
            </a:r>
            <a:endParaRPr lang="en-US" dirty="0"/>
          </a:p>
        </p:txBody>
      </p:sp>
      <p:sp>
        <p:nvSpPr>
          <p:cNvPr id="4" name="Rounded Rectangle 3"/>
          <p:cNvSpPr/>
          <p:nvPr/>
        </p:nvSpPr>
        <p:spPr>
          <a:xfrm>
            <a:off x="1295400" y="990600"/>
            <a:ext cx="7391400" cy="17526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just" eaLnBrk="1" hangingPunct="1">
              <a:defRPr/>
            </a:pPr>
            <a:r>
              <a:rPr lang="en-US" dirty="0"/>
              <a:t>NMIU would be required to deal with a number of Mini Clusters and their technical issues, take decisions on  the matters of productivity, preparation of reports, recommendations of clusters for approvals, progress etc. To this end a Technical Advisor Committee ( TAC) would be constituted, within NMIU, which would be empowered to take the decision on productivity related  issues . </a:t>
            </a:r>
          </a:p>
        </p:txBody>
      </p:sp>
      <p:sp>
        <p:nvSpPr>
          <p:cNvPr id="5" name="Rounded Rectangle 4"/>
          <p:cNvSpPr/>
          <p:nvPr/>
        </p:nvSpPr>
        <p:spPr>
          <a:xfrm>
            <a:off x="1219200" y="2819400"/>
            <a:ext cx="7772400" cy="40386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eaLnBrk="1" hangingPunct="1">
              <a:defRPr/>
            </a:pPr>
            <a:r>
              <a:rPr lang="en-US" b="1" i="1" dirty="0"/>
              <a:t>Role and Responsibility of TAC –</a:t>
            </a:r>
            <a:endParaRPr lang="en-US" b="1" dirty="0"/>
          </a:p>
          <a:p>
            <a:pPr marL="338138" indent="-338138" algn="just" eaLnBrk="1" hangingPunct="1">
              <a:buFont typeface="Wingdings" pitchFamily="2" charset="2"/>
              <a:buChar char="Ø"/>
              <a:defRPr/>
            </a:pPr>
            <a:r>
              <a:rPr lang="en-US" i="1" dirty="0"/>
              <a:t>Appraisal of the applications received from Mini Clusters and giving recommendations on the same to Screening and Steering Committee ( SSC)</a:t>
            </a:r>
            <a:endParaRPr lang="en-US" dirty="0"/>
          </a:p>
          <a:p>
            <a:pPr marL="338138" indent="-338138" algn="just" eaLnBrk="1" hangingPunct="1">
              <a:buFont typeface="Wingdings" pitchFamily="2" charset="2"/>
              <a:buChar char="Ø"/>
              <a:defRPr/>
            </a:pPr>
            <a:r>
              <a:rPr lang="en-US" i="1" dirty="0"/>
              <a:t>Cross Checking of implementation of the Lean Manufacturing milestones at the unit level, against the LMC’s periodic report and accordingly approving acceptance of Claims of units</a:t>
            </a:r>
            <a:endParaRPr lang="en-US" dirty="0"/>
          </a:p>
          <a:p>
            <a:pPr marL="338138" indent="-338138" algn="just" eaLnBrk="1" hangingPunct="1">
              <a:buFont typeface="Wingdings" pitchFamily="2" charset="2"/>
              <a:buChar char="Ø"/>
              <a:defRPr/>
            </a:pPr>
            <a:r>
              <a:rPr lang="en-US" i="1" dirty="0"/>
              <a:t>Conducting field visits along with representatives of SPV’s at units participating in the scheme</a:t>
            </a:r>
            <a:endParaRPr lang="en-US" dirty="0"/>
          </a:p>
          <a:p>
            <a:pPr marL="338138" indent="-338138" algn="just" eaLnBrk="1" hangingPunct="1">
              <a:buFont typeface="Wingdings" pitchFamily="2" charset="2"/>
              <a:buChar char="Ø"/>
              <a:defRPr/>
            </a:pPr>
            <a:r>
              <a:rPr lang="en-US" i="1" dirty="0"/>
              <a:t>Conducting Orientation/ Meets for LMCs at periodic intervals</a:t>
            </a:r>
            <a:endParaRPr lang="en-US" dirty="0"/>
          </a:p>
          <a:p>
            <a:pPr marL="338138" indent="-338138" algn="just" eaLnBrk="1" hangingPunct="1">
              <a:buFont typeface="Wingdings" pitchFamily="2" charset="2"/>
              <a:buChar char="Ø"/>
              <a:defRPr/>
            </a:pPr>
            <a:r>
              <a:rPr lang="en-US" i="1" dirty="0"/>
              <a:t>Maintaining a central data base and reference library for participating units and LMCs;</a:t>
            </a:r>
            <a:endParaRPr lang="en-US" dirty="0"/>
          </a:p>
          <a:p>
            <a:pPr marL="338138" indent="-338138" algn="just" eaLnBrk="1" hangingPunct="1">
              <a:buFont typeface="Wingdings" pitchFamily="2" charset="2"/>
              <a:buChar char="Ø"/>
              <a:defRPr/>
            </a:pPr>
            <a:r>
              <a:rPr lang="en-US" i="1" dirty="0"/>
              <a:t>Conducting periodic workshops and meets for participating units</a:t>
            </a:r>
            <a:endParaRPr lang="en-US" dirty="0"/>
          </a:p>
          <a:p>
            <a:pPr marL="338138" indent="-338138" algn="just" eaLnBrk="1" hangingPunct="1">
              <a:buFont typeface="Wingdings" pitchFamily="2" charset="2"/>
              <a:buChar char="Ø"/>
              <a:defRPr/>
            </a:pPr>
            <a:r>
              <a:rPr lang="en-US" i="1" dirty="0"/>
              <a:t>Appraising the decisions of TAC to office of DC MSME through NMIU</a:t>
            </a:r>
            <a:endParaRPr lang="en-US" dirty="0"/>
          </a:p>
          <a:p>
            <a:pPr algn="ctr" eaLnBrk="1" hangingPunct="1">
              <a:defRPr/>
            </a:pPr>
            <a:endParaRPr lang="en-US" dirty="0">
              <a:solidFill>
                <a:schemeClr val="tx1"/>
              </a:solidFill>
            </a:endParaRPr>
          </a:p>
        </p:txBody>
      </p:sp>
    </p:spTree>
    <p:extLst>
      <p:ext uri="{BB962C8B-B14F-4D97-AF65-F5344CB8AC3E}">
        <p14:creationId xmlns:p14="http://schemas.microsoft.com/office/powerpoint/2010/main" val="22974537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04800" y="1219200"/>
          <a:ext cx="8458200" cy="220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Notched Right Arrow 4"/>
          <p:cNvSpPr/>
          <p:nvPr/>
        </p:nvSpPr>
        <p:spPr>
          <a:xfrm>
            <a:off x="1143000" y="38100"/>
            <a:ext cx="7620000" cy="1219200"/>
          </a:xfrm>
          <a:prstGeom prst="notched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en-US" sz="2800" dirty="0"/>
              <a:t>Screening and Steering Committee (SSC)</a:t>
            </a:r>
          </a:p>
        </p:txBody>
      </p:sp>
      <p:graphicFrame>
        <p:nvGraphicFramePr>
          <p:cNvPr id="7" name="Table 6"/>
          <p:cNvGraphicFramePr>
            <a:graphicFrameLocks noGrp="1"/>
          </p:cNvGraphicFramePr>
          <p:nvPr/>
        </p:nvGraphicFramePr>
        <p:xfrm>
          <a:off x="838200" y="3429000"/>
          <a:ext cx="8153400" cy="3292472"/>
        </p:xfrm>
        <a:graphic>
          <a:graphicData uri="http://schemas.openxmlformats.org/drawingml/2006/table">
            <a:tbl>
              <a:tblPr firstRow="1" bandRow="1">
                <a:tableStyleId>{00A15C55-8517-42AA-B614-E9B94910E393}</a:tableStyleId>
              </a:tblPr>
              <a:tblGrid>
                <a:gridCol w="785870"/>
                <a:gridCol w="5329180"/>
                <a:gridCol w="2038350"/>
              </a:tblGrid>
              <a:tr h="313586">
                <a:tc>
                  <a:txBody>
                    <a:bodyPr/>
                    <a:lstStyle/>
                    <a:p>
                      <a:r>
                        <a:rPr lang="en-US" sz="1500" dirty="0" smtClean="0"/>
                        <a:t>1</a:t>
                      </a:r>
                      <a:endParaRPr lang="en-US" sz="1500" dirty="0"/>
                    </a:p>
                  </a:txBody>
                  <a:tcPr marT="39198" marB="39198"/>
                </a:tc>
                <a:tc>
                  <a:txBody>
                    <a:bodyPr/>
                    <a:lstStyle/>
                    <a:p>
                      <a:r>
                        <a:rPr lang="en-US" sz="1500" dirty="0" smtClean="0"/>
                        <a:t>AS &amp; DC,</a:t>
                      </a:r>
                      <a:r>
                        <a:rPr lang="en-US" sz="1500" baseline="0" dirty="0" smtClean="0"/>
                        <a:t> MSME</a:t>
                      </a:r>
                      <a:endParaRPr lang="en-US" sz="1500" dirty="0"/>
                    </a:p>
                  </a:txBody>
                  <a:tcPr marT="39198" marB="39198"/>
                </a:tc>
                <a:tc>
                  <a:txBody>
                    <a:bodyPr/>
                    <a:lstStyle/>
                    <a:p>
                      <a:r>
                        <a:rPr lang="en-US" sz="1500" dirty="0" smtClean="0"/>
                        <a:t>Chairman</a:t>
                      </a:r>
                      <a:endParaRPr lang="en-US" sz="1500" dirty="0"/>
                    </a:p>
                  </a:txBody>
                  <a:tcPr marT="39198" marB="39198"/>
                </a:tc>
              </a:tr>
              <a:tr h="313586">
                <a:tc>
                  <a:txBody>
                    <a:bodyPr/>
                    <a:lstStyle/>
                    <a:p>
                      <a:r>
                        <a:rPr lang="en-US" sz="1500" dirty="0" smtClean="0"/>
                        <a:t>2.</a:t>
                      </a:r>
                      <a:endParaRPr lang="en-US" sz="1500" dirty="0"/>
                    </a:p>
                  </a:txBody>
                  <a:tcPr marT="39198" marB="39198"/>
                </a:tc>
                <a:tc>
                  <a:txBody>
                    <a:bodyPr/>
                    <a:lstStyle/>
                    <a:p>
                      <a:r>
                        <a:rPr lang="en-US" sz="1500" dirty="0" smtClean="0"/>
                        <a:t>AS &amp; FA / Alternate</a:t>
                      </a:r>
                      <a:r>
                        <a:rPr lang="en-US" sz="1500" baseline="0" dirty="0" smtClean="0"/>
                        <a:t> EA ( IFW)</a:t>
                      </a:r>
                      <a:endParaRPr lang="en-US" sz="1500" dirty="0"/>
                    </a:p>
                  </a:txBody>
                  <a:tcPr marT="39198" marB="39198"/>
                </a:tc>
                <a:tc>
                  <a:txBody>
                    <a:bodyPr/>
                    <a:lstStyle/>
                    <a:p>
                      <a:r>
                        <a:rPr lang="en-US" sz="1500" dirty="0" smtClean="0"/>
                        <a:t>Member</a:t>
                      </a:r>
                      <a:endParaRPr lang="en-US" sz="1500" dirty="0"/>
                    </a:p>
                  </a:txBody>
                  <a:tcPr marT="39198" marB="39198"/>
                </a:tc>
              </a:tr>
              <a:tr h="313586">
                <a:tc>
                  <a:txBody>
                    <a:bodyPr/>
                    <a:lstStyle/>
                    <a:p>
                      <a:r>
                        <a:rPr lang="en-US" sz="1500" dirty="0" smtClean="0"/>
                        <a:t>3.</a:t>
                      </a:r>
                      <a:endParaRPr lang="en-US" sz="1500" dirty="0"/>
                    </a:p>
                  </a:txBody>
                  <a:tcPr marT="39198" marB="39198"/>
                </a:tc>
                <a:tc>
                  <a:txBody>
                    <a:bodyPr/>
                    <a:lstStyle/>
                    <a:p>
                      <a:r>
                        <a:rPr lang="en-US" sz="1500" dirty="0" smtClean="0"/>
                        <a:t>Representative</a:t>
                      </a:r>
                      <a:r>
                        <a:rPr lang="en-US" sz="1500" baseline="0" dirty="0" smtClean="0"/>
                        <a:t> of NMCC</a:t>
                      </a:r>
                      <a:endParaRPr lang="en-US" sz="1500" dirty="0"/>
                    </a:p>
                  </a:txBody>
                  <a:tcPr marT="39198" marB="39198"/>
                </a:tc>
                <a:tc>
                  <a:txBody>
                    <a:bodyPr/>
                    <a:lstStyle/>
                    <a:p>
                      <a:r>
                        <a:rPr lang="en-US" sz="1500" dirty="0" smtClean="0"/>
                        <a:t>Member</a:t>
                      </a:r>
                      <a:endParaRPr lang="en-US" sz="1500" dirty="0"/>
                    </a:p>
                  </a:txBody>
                  <a:tcPr marT="39198" marB="39198"/>
                </a:tc>
              </a:tr>
              <a:tr h="548685">
                <a:tc>
                  <a:txBody>
                    <a:bodyPr/>
                    <a:lstStyle/>
                    <a:p>
                      <a:r>
                        <a:rPr lang="en-US" sz="1500" dirty="0" smtClean="0"/>
                        <a:t>4.</a:t>
                      </a:r>
                      <a:endParaRPr lang="en-US" sz="1500" dirty="0"/>
                    </a:p>
                  </a:txBody>
                  <a:tcPr marT="39198" marB="39198"/>
                </a:tc>
                <a:tc>
                  <a:txBody>
                    <a:bodyPr/>
                    <a:lstStyle/>
                    <a:p>
                      <a:r>
                        <a:rPr lang="en-US" sz="1500" dirty="0" smtClean="0"/>
                        <a:t>Representative of expert Agencies like NPC and QCI</a:t>
                      </a:r>
                      <a:endParaRPr lang="en-US" sz="1500" dirty="0"/>
                    </a:p>
                  </a:txBody>
                  <a:tcPr marT="39198" marB="39198"/>
                </a:tc>
                <a:tc>
                  <a:txBody>
                    <a:bodyPr/>
                    <a:lstStyle/>
                    <a:p>
                      <a:r>
                        <a:rPr lang="en-US" sz="1500" dirty="0" smtClean="0"/>
                        <a:t>Member</a:t>
                      </a:r>
                      <a:endParaRPr lang="en-US" sz="1500" dirty="0"/>
                    </a:p>
                  </a:txBody>
                  <a:tcPr marT="39198" marB="39198"/>
                </a:tc>
              </a:tr>
              <a:tr h="313586">
                <a:tc>
                  <a:txBody>
                    <a:bodyPr/>
                    <a:lstStyle/>
                    <a:p>
                      <a:r>
                        <a:rPr lang="en-US" sz="1500" dirty="0" smtClean="0"/>
                        <a:t>5</a:t>
                      </a:r>
                      <a:endParaRPr lang="en-US" sz="1500" dirty="0"/>
                    </a:p>
                  </a:txBody>
                  <a:tcPr marT="39198" marB="39198"/>
                </a:tc>
                <a:tc>
                  <a:txBody>
                    <a:bodyPr/>
                    <a:lstStyle/>
                    <a:p>
                      <a:r>
                        <a:rPr lang="en-US" sz="1500" dirty="0" smtClean="0"/>
                        <a:t>In Charge, NMIU</a:t>
                      </a:r>
                      <a:endParaRPr lang="en-US" sz="1500" dirty="0"/>
                    </a:p>
                  </a:txBody>
                  <a:tcPr marT="39198" marB="39198"/>
                </a:tc>
                <a:tc>
                  <a:txBody>
                    <a:bodyPr/>
                    <a:lstStyle/>
                    <a:p>
                      <a:r>
                        <a:rPr lang="en-US" sz="1500" dirty="0" smtClean="0"/>
                        <a:t>Member</a:t>
                      </a:r>
                      <a:endParaRPr lang="en-US" sz="1500" dirty="0"/>
                    </a:p>
                  </a:txBody>
                  <a:tcPr marT="39198" marB="39198"/>
                </a:tc>
              </a:tr>
              <a:tr h="313586">
                <a:tc>
                  <a:txBody>
                    <a:bodyPr/>
                    <a:lstStyle/>
                    <a:p>
                      <a:r>
                        <a:rPr lang="en-US" sz="1500" dirty="0" smtClean="0"/>
                        <a:t>6</a:t>
                      </a:r>
                      <a:endParaRPr lang="en-US" sz="1500" dirty="0"/>
                    </a:p>
                  </a:txBody>
                  <a:tcPr marT="39198" marB="39198"/>
                </a:tc>
                <a:tc>
                  <a:txBody>
                    <a:bodyPr/>
                    <a:lstStyle/>
                    <a:p>
                      <a:r>
                        <a:rPr lang="en-US" sz="1500" dirty="0" smtClean="0"/>
                        <a:t>Representative</a:t>
                      </a:r>
                      <a:r>
                        <a:rPr lang="en-US" sz="1500" baseline="0" dirty="0" smtClean="0"/>
                        <a:t> of Associations</a:t>
                      </a:r>
                      <a:endParaRPr lang="en-US" sz="1500" dirty="0"/>
                    </a:p>
                  </a:txBody>
                  <a:tcPr marT="39198" marB="39198"/>
                </a:tc>
                <a:tc>
                  <a:txBody>
                    <a:bodyPr/>
                    <a:lstStyle/>
                    <a:p>
                      <a:r>
                        <a:rPr lang="en-US" sz="1500" dirty="0" smtClean="0"/>
                        <a:t>Member</a:t>
                      </a:r>
                      <a:endParaRPr lang="en-US" sz="1500" dirty="0"/>
                    </a:p>
                  </a:txBody>
                  <a:tcPr marT="39198" marB="39198"/>
                </a:tc>
              </a:tr>
              <a:tr h="313586">
                <a:tc>
                  <a:txBody>
                    <a:bodyPr/>
                    <a:lstStyle/>
                    <a:p>
                      <a:r>
                        <a:rPr lang="en-US" sz="1500" dirty="0" smtClean="0"/>
                        <a:t>7</a:t>
                      </a:r>
                      <a:endParaRPr lang="en-US" sz="1500" dirty="0"/>
                    </a:p>
                  </a:txBody>
                  <a:tcPr marT="39198" marB="39198"/>
                </a:tc>
                <a:tc>
                  <a:txBody>
                    <a:bodyPr/>
                    <a:lstStyle/>
                    <a:p>
                      <a:r>
                        <a:rPr lang="en-US" sz="1500" dirty="0" smtClean="0"/>
                        <a:t>Director of MSME</a:t>
                      </a:r>
                      <a:r>
                        <a:rPr lang="en-US" sz="1500" baseline="0" dirty="0" smtClean="0"/>
                        <a:t> – DI Concerned / invitee</a:t>
                      </a:r>
                      <a:endParaRPr lang="en-US" sz="1500" dirty="0"/>
                    </a:p>
                  </a:txBody>
                  <a:tcPr marT="39198" marB="39198"/>
                </a:tc>
                <a:tc>
                  <a:txBody>
                    <a:bodyPr/>
                    <a:lstStyle/>
                    <a:p>
                      <a:r>
                        <a:rPr lang="en-US" sz="1500" dirty="0" smtClean="0"/>
                        <a:t>Member</a:t>
                      </a:r>
                      <a:endParaRPr lang="en-US" sz="1500" dirty="0"/>
                    </a:p>
                  </a:txBody>
                  <a:tcPr marT="39198" marB="39198"/>
                </a:tc>
              </a:tr>
              <a:tr h="548685">
                <a:tc>
                  <a:txBody>
                    <a:bodyPr/>
                    <a:lstStyle/>
                    <a:p>
                      <a:r>
                        <a:rPr lang="en-US" sz="1500" dirty="0" smtClean="0"/>
                        <a:t>8</a:t>
                      </a:r>
                      <a:endParaRPr lang="en-US" sz="1500" dirty="0"/>
                    </a:p>
                  </a:txBody>
                  <a:tcPr marT="39198" marB="39198"/>
                </a:tc>
                <a:tc>
                  <a:txBody>
                    <a:bodyPr/>
                    <a:lstStyle/>
                    <a:p>
                      <a:r>
                        <a:rPr lang="en-US" sz="1500" dirty="0" smtClean="0"/>
                        <a:t>Nodal officer</a:t>
                      </a:r>
                      <a:r>
                        <a:rPr lang="en-US" sz="1500" baseline="0" dirty="0" smtClean="0"/>
                        <a:t> handling LMCs in DC, MSME</a:t>
                      </a:r>
                      <a:endParaRPr lang="en-US" sz="1500" dirty="0"/>
                    </a:p>
                  </a:txBody>
                  <a:tcPr marT="39198" marB="39198"/>
                </a:tc>
                <a:tc>
                  <a:txBody>
                    <a:bodyPr/>
                    <a:lstStyle/>
                    <a:p>
                      <a:r>
                        <a:rPr lang="en-US" sz="1500" dirty="0" smtClean="0"/>
                        <a:t>Member- Secretary</a:t>
                      </a:r>
                      <a:endParaRPr lang="en-US" sz="1500" dirty="0"/>
                    </a:p>
                  </a:txBody>
                  <a:tcPr marT="39198" marB="39198"/>
                </a:tc>
              </a:tr>
              <a:tr h="313586">
                <a:tc>
                  <a:txBody>
                    <a:bodyPr/>
                    <a:lstStyle/>
                    <a:p>
                      <a:r>
                        <a:rPr lang="en-US" sz="1500" dirty="0" smtClean="0"/>
                        <a:t>9</a:t>
                      </a:r>
                      <a:endParaRPr lang="en-US" sz="1500" dirty="0"/>
                    </a:p>
                  </a:txBody>
                  <a:tcPr marT="39198" marB="39198"/>
                </a:tc>
                <a:tc>
                  <a:txBody>
                    <a:bodyPr/>
                    <a:lstStyle/>
                    <a:p>
                      <a:r>
                        <a:rPr lang="en-US" sz="1500" dirty="0" smtClean="0"/>
                        <a:t>Special Invitee / experts/consultants/</a:t>
                      </a:r>
                      <a:r>
                        <a:rPr lang="en-US" sz="1500" baseline="0" dirty="0" smtClean="0"/>
                        <a:t> IAs/ SPVs</a:t>
                      </a:r>
                      <a:endParaRPr lang="en-US" sz="1500" dirty="0"/>
                    </a:p>
                  </a:txBody>
                  <a:tcPr marT="39198" marB="39198"/>
                </a:tc>
                <a:tc>
                  <a:txBody>
                    <a:bodyPr/>
                    <a:lstStyle/>
                    <a:p>
                      <a:endParaRPr lang="en-US" sz="1500" dirty="0"/>
                    </a:p>
                  </a:txBody>
                  <a:tcPr marT="39198" marB="39198"/>
                </a:tc>
              </a:tr>
            </a:tbl>
          </a:graphicData>
        </a:graphic>
      </p:graphicFrame>
    </p:spTree>
    <p:extLst>
      <p:ext uri="{BB962C8B-B14F-4D97-AF65-F5344CB8AC3E}">
        <p14:creationId xmlns:p14="http://schemas.microsoft.com/office/powerpoint/2010/main" val="17347585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hevron 6"/>
          <p:cNvSpPr/>
          <p:nvPr/>
        </p:nvSpPr>
        <p:spPr>
          <a:xfrm>
            <a:off x="1143000" y="152400"/>
            <a:ext cx="7543800" cy="762000"/>
          </a:xfrm>
          <a:prstGeom prst="chevron">
            <a:avLst/>
          </a:prstGeom>
          <a:ln>
            <a:solidFill>
              <a:schemeClr val="tx1"/>
            </a:solidFill>
          </a:ln>
        </p:spPr>
        <p:style>
          <a:lnRef idx="3">
            <a:schemeClr val="lt1"/>
          </a:lnRef>
          <a:fillRef idx="1">
            <a:schemeClr val="accent4"/>
          </a:fillRef>
          <a:effectRef idx="1">
            <a:schemeClr val="accent4"/>
          </a:effectRef>
          <a:fontRef idx="minor">
            <a:schemeClr val="lt1"/>
          </a:fontRef>
        </p:style>
        <p:txBody>
          <a:bodyPr anchor="ctr"/>
          <a:lstStyle/>
          <a:p>
            <a:pPr algn="ctr" eaLnBrk="1" hangingPunct="1">
              <a:defRPr/>
            </a:pPr>
            <a:r>
              <a:rPr lang="en-US" sz="3600" dirty="0">
                <a:solidFill>
                  <a:schemeClr val="tx1"/>
                </a:solidFill>
              </a:rPr>
              <a:t>Implementation Period</a:t>
            </a:r>
          </a:p>
        </p:txBody>
      </p:sp>
      <p:sp>
        <p:nvSpPr>
          <p:cNvPr id="8" name="Pentagon 7"/>
          <p:cNvSpPr/>
          <p:nvPr/>
        </p:nvSpPr>
        <p:spPr>
          <a:xfrm>
            <a:off x="1182510" y="1013178"/>
            <a:ext cx="7315200" cy="914400"/>
          </a:xfrm>
          <a:prstGeom prst="homePlate">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just" eaLnBrk="1" hangingPunct="1">
              <a:defRPr/>
            </a:pPr>
            <a:r>
              <a:rPr lang="en-US" sz="1500" dirty="0">
                <a:solidFill>
                  <a:schemeClr val="tx1"/>
                </a:solidFill>
              </a:rPr>
              <a:t>The implementation Period will be maximum 18 months in each Mini Cluster to complete Diagnostic Study Report , implement the action plan, , verify the incremental stages, submission of final reports. </a:t>
            </a:r>
          </a:p>
        </p:txBody>
      </p:sp>
      <p:sp>
        <p:nvSpPr>
          <p:cNvPr id="9" name="Rounded Rectangle 8"/>
          <p:cNvSpPr/>
          <p:nvPr/>
        </p:nvSpPr>
        <p:spPr>
          <a:xfrm>
            <a:off x="1205088" y="2057400"/>
            <a:ext cx="7239000" cy="457200"/>
          </a:xfrm>
          <a:prstGeom prst="round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anchor="ctr"/>
          <a:lstStyle/>
          <a:p>
            <a:pPr eaLnBrk="1" hangingPunct="1">
              <a:defRPr/>
            </a:pPr>
            <a:r>
              <a:rPr lang="en-US" sz="1500" dirty="0"/>
              <a:t>Performance of Implementation of LM Techniques will be divided in to 5 Milestones</a:t>
            </a:r>
          </a:p>
        </p:txBody>
      </p:sp>
      <p:sp>
        <p:nvSpPr>
          <p:cNvPr id="10" name="Snip Single Corner Rectangle 9"/>
          <p:cNvSpPr/>
          <p:nvPr/>
        </p:nvSpPr>
        <p:spPr>
          <a:xfrm>
            <a:off x="1219200" y="2590800"/>
            <a:ext cx="7543800" cy="3505200"/>
          </a:xfrm>
          <a:prstGeom prst="snip1Rect">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marL="225425" indent="-225425" algn="just" eaLnBrk="1" hangingPunct="1">
              <a:buFont typeface="Wingdings" pitchFamily="2" charset="2"/>
              <a:buChar char="q"/>
              <a:defRPr/>
            </a:pPr>
            <a:r>
              <a:rPr lang="en-US" sz="1500" dirty="0"/>
              <a:t>1</a:t>
            </a:r>
            <a:r>
              <a:rPr lang="en-US" sz="1500" baseline="30000" dirty="0"/>
              <a:t>st</a:t>
            </a:r>
            <a:r>
              <a:rPr lang="en-US" sz="1500" dirty="0"/>
              <a:t> Miles Stone – Completion of Cluster Specific Diagnostic Study Report (DSR). DSR includes –</a:t>
            </a:r>
          </a:p>
          <a:p>
            <a:pPr marL="225425" indent="-225425" algn="just" eaLnBrk="1" hangingPunct="1">
              <a:buFont typeface="Wingdings" pitchFamily="2" charset="2"/>
              <a:buChar char="q"/>
              <a:defRPr/>
            </a:pPr>
            <a:endParaRPr lang="en-US" sz="1500" dirty="0"/>
          </a:p>
          <a:p>
            <a:pPr marL="225425" indent="-225425" algn="just" eaLnBrk="1" hangingPunct="1">
              <a:buFont typeface="Wingdings" pitchFamily="2" charset="2"/>
              <a:buChar char="q"/>
              <a:defRPr/>
            </a:pPr>
            <a:r>
              <a:rPr lang="en-US" sz="1500" dirty="0"/>
              <a:t>Existing Status ( 5s, workspace management, Safety, health, energy conservation, Single Minutes of Exchange of Dies, TPM, Reduction in inventory, Organization Structure, Layout , process of </a:t>
            </a:r>
            <a:r>
              <a:rPr lang="en-US" sz="1500" dirty="0" err="1"/>
              <a:t>Mnaufacture</a:t>
            </a:r>
            <a:r>
              <a:rPr lang="en-US" sz="1500" dirty="0"/>
              <a:t>, visual base line survey, </a:t>
            </a:r>
            <a:r>
              <a:rPr lang="en-US" sz="1500" dirty="0" err="1"/>
              <a:t>identifciation</a:t>
            </a:r>
            <a:r>
              <a:rPr lang="en-US" sz="1500" dirty="0"/>
              <a:t> of 7 wastes, inventory practices, top chronic problems etc.)</a:t>
            </a:r>
          </a:p>
          <a:p>
            <a:pPr marL="225425" indent="-225425" algn="just" eaLnBrk="1" hangingPunct="1">
              <a:buFont typeface="Wingdings" pitchFamily="2" charset="2"/>
              <a:buChar char="q"/>
              <a:defRPr/>
            </a:pPr>
            <a:endParaRPr lang="en-US" sz="1500" dirty="0"/>
          </a:p>
          <a:p>
            <a:pPr marL="225425" indent="-225425" algn="just" eaLnBrk="1" hangingPunct="1">
              <a:buFont typeface="Wingdings" pitchFamily="2" charset="2"/>
              <a:buChar char="q"/>
              <a:defRPr/>
            </a:pPr>
            <a:r>
              <a:rPr lang="en-US" sz="1500" dirty="0"/>
              <a:t> Time Bound targets for achieving Incremental Improvements. </a:t>
            </a:r>
            <a:r>
              <a:rPr lang="en-US" sz="1500" dirty="0" err="1"/>
              <a:t>Paramters</a:t>
            </a:r>
            <a:r>
              <a:rPr lang="en-US" sz="1500" dirty="0"/>
              <a:t> are rated on a scale of 1- 10</a:t>
            </a:r>
          </a:p>
          <a:p>
            <a:pPr marL="225425" indent="-225425" algn="just" eaLnBrk="1" hangingPunct="1">
              <a:buFont typeface="Wingdings" pitchFamily="2" charset="2"/>
              <a:buChar char="q"/>
              <a:defRPr/>
            </a:pPr>
            <a:endParaRPr lang="en-US" sz="1500" dirty="0"/>
          </a:p>
          <a:p>
            <a:pPr marL="225425" indent="-225425" algn="just" eaLnBrk="1" hangingPunct="1">
              <a:buFont typeface="Wingdings" pitchFamily="2" charset="2"/>
              <a:buChar char="q"/>
              <a:defRPr/>
            </a:pPr>
            <a:r>
              <a:rPr lang="en-US" sz="1500" dirty="0"/>
              <a:t>Phase wise Action Plan</a:t>
            </a:r>
          </a:p>
          <a:p>
            <a:pPr marL="225425" indent="-225425" algn="just" eaLnBrk="1" hangingPunct="1">
              <a:buFont typeface="Wingdings" pitchFamily="2" charset="2"/>
              <a:buChar char="q"/>
              <a:defRPr/>
            </a:pPr>
            <a:endParaRPr lang="en-US" sz="1500" dirty="0"/>
          </a:p>
          <a:p>
            <a:pPr marL="225425" indent="-225425" algn="just" eaLnBrk="1" hangingPunct="1">
              <a:buFont typeface="Wingdings" pitchFamily="2" charset="2"/>
              <a:buChar char="q"/>
              <a:defRPr/>
            </a:pPr>
            <a:r>
              <a:rPr lang="en-US" sz="1500" dirty="0"/>
              <a:t>Qualitative , Quantitative, monetary benefits likely to be achieved</a:t>
            </a:r>
          </a:p>
        </p:txBody>
      </p:sp>
      <p:sp>
        <p:nvSpPr>
          <p:cNvPr id="11" name="Rectangle 10"/>
          <p:cNvSpPr/>
          <p:nvPr/>
        </p:nvSpPr>
        <p:spPr>
          <a:xfrm>
            <a:off x="1219200" y="6248400"/>
            <a:ext cx="7543800" cy="45720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r>
              <a:rPr lang="en-US" dirty="0"/>
              <a:t>2</a:t>
            </a:r>
            <a:r>
              <a:rPr lang="en-US" baseline="30000" dirty="0"/>
              <a:t>nd</a:t>
            </a:r>
            <a:r>
              <a:rPr lang="en-US" dirty="0"/>
              <a:t>, 3</a:t>
            </a:r>
            <a:r>
              <a:rPr lang="en-US" baseline="30000" dirty="0"/>
              <a:t>rd</a:t>
            </a:r>
            <a:r>
              <a:rPr lang="en-US" dirty="0"/>
              <a:t>, 4</a:t>
            </a:r>
            <a:r>
              <a:rPr lang="en-US" baseline="30000" dirty="0"/>
              <a:t>th</a:t>
            </a:r>
            <a:r>
              <a:rPr lang="en-US" dirty="0"/>
              <a:t> and 5</a:t>
            </a:r>
            <a:r>
              <a:rPr lang="en-US" baseline="30000" dirty="0"/>
              <a:t>th</a:t>
            </a:r>
            <a:r>
              <a:rPr lang="en-US" dirty="0"/>
              <a:t> Milestones – Incremental Improvements to next stage on the scale of 1 -10</a:t>
            </a:r>
          </a:p>
        </p:txBody>
      </p:sp>
    </p:spTree>
    <p:extLst>
      <p:ext uri="{BB962C8B-B14F-4D97-AF65-F5344CB8AC3E}">
        <p14:creationId xmlns:p14="http://schemas.microsoft.com/office/powerpoint/2010/main" val="42529169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 y="152400"/>
          <a:ext cx="8686800" cy="670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5299" name="Group 7"/>
          <p:cNvGrpSpPr>
            <a:grpSpLocks/>
          </p:cNvGrpSpPr>
          <p:nvPr/>
        </p:nvGrpSpPr>
        <p:grpSpPr bwMode="auto">
          <a:xfrm>
            <a:off x="6273800" y="4572000"/>
            <a:ext cx="2870200" cy="2084388"/>
            <a:chOff x="5877277" y="1873797"/>
            <a:chExt cx="2869995" cy="2083746"/>
          </a:xfrm>
        </p:grpSpPr>
        <p:sp>
          <p:nvSpPr>
            <p:cNvPr id="9" name="Rounded Rectangle 8"/>
            <p:cNvSpPr/>
            <p:nvPr/>
          </p:nvSpPr>
          <p:spPr>
            <a:xfrm>
              <a:off x="5877277" y="1873797"/>
              <a:ext cx="2869995" cy="2083746"/>
            </a:xfrm>
            <a:prstGeom prst="roundRect">
              <a:avLst>
                <a:gd name="adj" fmla="val 10000"/>
              </a:avLst>
            </a:prstGeom>
          </p:spPr>
          <p:style>
            <a:lnRef idx="1">
              <a:schemeClr val="accent3"/>
            </a:lnRef>
            <a:fillRef idx="2">
              <a:schemeClr val="accent3"/>
            </a:fillRef>
            <a:effectRef idx="1">
              <a:schemeClr val="accent3"/>
            </a:effectRef>
            <a:fontRef idx="minor">
              <a:schemeClr val="dk1"/>
            </a:fontRef>
          </p:style>
        </p:sp>
        <p:sp>
          <p:nvSpPr>
            <p:cNvPr id="10" name="Rounded Rectangle 4"/>
            <p:cNvSpPr/>
            <p:nvPr/>
          </p:nvSpPr>
          <p:spPr>
            <a:xfrm>
              <a:off x="5938308" y="1934828"/>
              <a:ext cx="2747933" cy="1961684"/>
            </a:xfrm>
            <a:prstGeom prst="rect">
              <a:avLst/>
            </a:prstGeom>
          </p:spPr>
          <p:style>
            <a:lnRef idx="1">
              <a:schemeClr val="accent3"/>
            </a:lnRef>
            <a:fillRef idx="2">
              <a:schemeClr val="accent3"/>
            </a:fillRef>
            <a:effectRef idx="1">
              <a:schemeClr val="accent3"/>
            </a:effectRef>
            <a:fontRef idx="minor">
              <a:schemeClr val="dk1"/>
            </a:fontRef>
          </p:style>
          <p:txBody>
            <a:bodyPr lIns="43815" tIns="43815" rIns="43815" bIns="43815" spcCol="1270" anchor="ctr"/>
            <a:lstStyle/>
            <a:p>
              <a:pPr algn="just" defTabSz="1022350" eaLnBrk="1" hangingPunct="1">
                <a:lnSpc>
                  <a:spcPct val="90000"/>
                </a:lnSpc>
                <a:spcAft>
                  <a:spcPct val="35000"/>
                </a:spcAft>
                <a:defRPr/>
              </a:pPr>
              <a:r>
                <a:rPr lang="en-US" sz="2300" dirty="0"/>
                <a:t>Participate in the Screening and Steering Committee Meetings and Meetings for Selection of Lean Consultants</a:t>
              </a:r>
            </a:p>
          </p:txBody>
        </p:sp>
      </p:grpSp>
      <p:sp>
        <p:nvSpPr>
          <p:cNvPr id="7" name="Right Arrow 6"/>
          <p:cNvSpPr/>
          <p:nvPr/>
        </p:nvSpPr>
        <p:spPr>
          <a:xfrm>
            <a:off x="5791200" y="5486400"/>
            <a:ext cx="533400" cy="457200"/>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endParaRPr lang="en-US"/>
          </a:p>
        </p:txBody>
      </p:sp>
    </p:spTree>
    <p:extLst>
      <p:ext uri="{BB962C8B-B14F-4D97-AF65-F5344CB8AC3E}">
        <p14:creationId xmlns:p14="http://schemas.microsoft.com/office/powerpoint/2010/main" val="24997248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Documents Required</a:t>
            </a:r>
            <a:endParaRPr lang="en-US" dirty="0"/>
          </a:p>
        </p:txBody>
      </p:sp>
      <p:sp>
        <p:nvSpPr>
          <p:cNvPr id="3" name="Content Placeholder 2"/>
          <p:cNvSpPr>
            <a:spLocks noGrp="1"/>
          </p:cNvSpPr>
          <p:nvPr>
            <p:ph idx="1"/>
          </p:nvPr>
        </p:nvSpPr>
        <p:spPr/>
        <p:txBody>
          <a:bodyPr/>
          <a:lstStyle/>
          <a:p>
            <a:r>
              <a:rPr lang="en-US" dirty="0" smtClean="0">
                <a:hlinkClick r:id="rId2" action="ppaction://hlinkfile"/>
              </a:rPr>
              <a:t>Memorandum of Understanding</a:t>
            </a:r>
            <a:endParaRPr lang="en-US" dirty="0" smtClean="0"/>
          </a:p>
          <a:p>
            <a:endParaRPr lang="en-US" dirty="0"/>
          </a:p>
          <a:p>
            <a:r>
              <a:rPr lang="en-US" dirty="0" smtClean="0">
                <a:hlinkClick r:id="rId3" action="ppaction://hlinkfile"/>
              </a:rPr>
              <a:t>Power of Attorney</a:t>
            </a:r>
            <a:endParaRPr lang="en-US" dirty="0" smtClean="0"/>
          </a:p>
          <a:p>
            <a:endParaRPr lang="en-US" dirty="0"/>
          </a:p>
          <a:p>
            <a:endParaRPr lang="en-US" dirty="0" smtClean="0"/>
          </a:p>
          <a:p>
            <a:r>
              <a:rPr lang="en-US" dirty="0" smtClean="0">
                <a:hlinkClick r:id="rId4" action="ppaction://hlinkfile"/>
              </a:rPr>
              <a:t>Special Purpose Vehicle</a:t>
            </a:r>
            <a:endParaRPr lang="en-US" dirty="0"/>
          </a:p>
        </p:txBody>
      </p:sp>
    </p:spTree>
    <p:extLst>
      <p:ext uri="{BB962C8B-B14F-4D97-AF65-F5344CB8AC3E}">
        <p14:creationId xmlns:p14="http://schemas.microsoft.com/office/powerpoint/2010/main" val="23876799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Terminator 4"/>
          <p:cNvSpPr/>
          <p:nvPr/>
        </p:nvSpPr>
        <p:spPr>
          <a:xfrm>
            <a:off x="1143000" y="76200"/>
            <a:ext cx="7467600" cy="609600"/>
          </a:xfrm>
          <a:prstGeom prst="flowChartTerminator">
            <a:avLst/>
          </a:prstGeom>
          <a:effectLst>
            <a:glow rad="101600">
              <a:schemeClr val="accent4">
                <a:satMod val="175000"/>
                <a:alpha val="40000"/>
              </a:schemeClr>
            </a:glow>
            <a:outerShdw blurRad="63500" dist="25400" dir="5400000" rotWithShape="0">
              <a:srgbClr val="000000">
                <a:alpha val="43137"/>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en-US" sz="3600" dirty="0"/>
              <a:t>Fund Flow Chart</a:t>
            </a:r>
          </a:p>
        </p:txBody>
      </p:sp>
      <p:sp>
        <p:nvSpPr>
          <p:cNvPr id="6" name="Down Arrow Callout 5"/>
          <p:cNvSpPr/>
          <p:nvPr/>
        </p:nvSpPr>
        <p:spPr>
          <a:xfrm>
            <a:off x="1600200" y="1143000"/>
            <a:ext cx="6781800" cy="914400"/>
          </a:xfrm>
          <a:prstGeom prst="downArrowCallout">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r>
              <a:rPr lang="en-US" sz="2200" dirty="0"/>
              <a:t>Office of Development Commissioner (MSME)</a:t>
            </a:r>
          </a:p>
        </p:txBody>
      </p:sp>
      <p:sp>
        <p:nvSpPr>
          <p:cNvPr id="8" name="TextBox 7"/>
          <p:cNvSpPr txBox="1"/>
          <p:nvPr/>
        </p:nvSpPr>
        <p:spPr>
          <a:xfrm>
            <a:off x="1600200" y="2057400"/>
            <a:ext cx="6781800" cy="430887"/>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eaLnBrk="1" hangingPunct="1">
              <a:defRPr/>
            </a:pPr>
            <a:r>
              <a:rPr lang="en-US" sz="2200" dirty="0"/>
              <a:t>National Manufacturing and Implementation Unit (NMIU)</a:t>
            </a:r>
          </a:p>
        </p:txBody>
      </p:sp>
      <p:sp>
        <p:nvSpPr>
          <p:cNvPr id="9" name="Down Arrow 8"/>
          <p:cNvSpPr/>
          <p:nvPr/>
        </p:nvSpPr>
        <p:spPr>
          <a:xfrm>
            <a:off x="1828800" y="2514600"/>
            <a:ext cx="457200" cy="762000"/>
          </a:xfrm>
          <a:prstGeom prst="downArrow">
            <a:avLst/>
          </a:prstGeom>
        </p:spPr>
        <p:style>
          <a:lnRef idx="1">
            <a:schemeClr val="accent4"/>
          </a:lnRef>
          <a:fillRef idx="2">
            <a:schemeClr val="accent4"/>
          </a:fillRef>
          <a:effectRef idx="1">
            <a:schemeClr val="accent4"/>
          </a:effectRef>
          <a:fontRef idx="minor">
            <a:schemeClr val="dk1"/>
          </a:fontRef>
        </p:style>
        <p:txBody>
          <a:bodyPr anchor="ctr"/>
          <a:lstStyle/>
          <a:p>
            <a:pPr algn="ctr" eaLnBrk="1" hangingPunct="1">
              <a:defRPr/>
            </a:pPr>
            <a:endParaRPr lang="en-US"/>
          </a:p>
        </p:txBody>
      </p:sp>
      <p:sp>
        <p:nvSpPr>
          <p:cNvPr id="10" name="Down Arrow 9"/>
          <p:cNvSpPr/>
          <p:nvPr/>
        </p:nvSpPr>
        <p:spPr>
          <a:xfrm>
            <a:off x="4343400" y="2514600"/>
            <a:ext cx="457200" cy="762000"/>
          </a:xfrm>
          <a:prstGeom prst="downArrow">
            <a:avLst/>
          </a:prstGeom>
        </p:spPr>
        <p:style>
          <a:lnRef idx="1">
            <a:schemeClr val="accent4"/>
          </a:lnRef>
          <a:fillRef idx="2">
            <a:schemeClr val="accent4"/>
          </a:fillRef>
          <a:effectRef idx="1">
            <a:schemeClr val="accent4"/>
          </a:effectRef>
          <a:fontRef idx="minor">
            <a:schemeClr val="dk1"/>
          </a:fontRef>
        </p:style>
        <p:txBody>
          <a:bodyPr anchor="ctr"/>
          <a:lstStyle/>
          <a:p>
            <a:pPr algn="ctr" eaLnBrk="1" hangingPunct="1">
              <a:defRPr/>
            </a:pPr>
            <a:endParaRPr lang="en-US"/>
          </a:p>
        </p:txBody>
      </p:sp>
      <p:sp>
        <p:nvSpPr>
          <p:cNvPr id="11" name="Down Arrow 10"/>
          <p:cNvSpPr/>
          <p:nvPr/>
        </p:nvSpPr>
        <p:spPr>
          <a:xfrm>
            <a:off x="7162800" y="2514600"/>
            <a:ext cx="457200" cy="762000"/>
          </a:xfrm>
          <a:prstGeom prst="downArrow">
            <a:avLst/>
          </a:prstGeom>
        </p:spPr>
        <p:style>
          <a:lnRef idx="1">
            <a:schemeClr val="accent4"/>
          </a:lnRef>
          <a:fillRef idx="2">
            <a:schemeClr val="accent4"/>
          </a:fillRef>
          <a:effectRef idx="1">
            <a:schemeClr val="accent4"/>
          </a:effectRef>
          <a:fontRef idx="minor">
            <a:schemeClr val="dk1"/>
          </a:fontRef>
        </p:style>
        <p:txBody>
          <a:bodyPr anchor="ctr"/>
          <a:lstStyle/>
          <a:p>
            <a:pPr algn="ctr" eaLnBrk="1" hangingPunct="1">
              <a:defRPr/>
            </a:pPr>
            <a:endParaRPr lang="en-US"/>
          </a:p>
        </p:txBody>
      </p:sp>
      <p:sp>
        <p:nvSpPr>
          <p:cNvPr id="12" name="Rounded Rectangle 11"/>
          <p:cNvSpPr/>
          <p:nvPr/>
        </p:nvSpPr>
        <p:spPr>
          <a:xfrm>
            <a:off x="1143000" y="3352800"/>
            <a:ext cx="1828800" cy="990600"/>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eaLnBrk="1" hangingPunct="1">
              <a:defRPr/>
            </a:pPr>
            <a:r>
              <a:rPr lang="en-US" dirty="0"/>
              <a:t>SPV/ Association</a:t>
            </a:r>
          </a:p>
        </p:txBody>
      </p:sp>
      <p:sp>
        <p:nvSpPr>
          <p:cNvPr id="14" name="Rounded Rectangle 13"/>
          <p:cNvSpPr/>
          <p:nvPr/>
        </p:nvSpPr>
        <p:spPr>
          <a:xfrm>
            <a:off x="3200400" y="3276600"/>
            <a:ext cx="2743200" cy="106680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eaLnBrk="1" hangingPunct="1">
              <a:defRPr/>
            </a:pPr>
            <a:r>
              <a:rPr lang="en-US" dirty="0"/>
              <a:t>For Awareness Program/ Orientation Program / Workshops/ Training Programs etc</a:t>
            </a:r>
          </a:p>
        </p:txBody>
      </p:sp>
      <p:sp>
        <p:nvSpPr>
          <p:cNvPr id="15" name="Rounded Rectangle 14"/>
          <p:cNvSpPr/>
          <p:nvPr/>
        </p:nvSpPr>
        <p:spPr>
          <a:xfrm>
            <a:off x="6096000" y="3276600"/>
            <a:ext cx="2743200" cy="10668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r>
              <a:rPr lang="en-US" dirty="0"/>
              <a:t>Office of MSEM – DO (For Awareness Program/  Training Programs , Workshops etc)</a:t>
            </a:r>
          </a:p>
        </p:txBody>
      </p:sp>
      <p:sp>
        <p:nvSpPr>
          <p:cNvPr id="17" name="Bent Arrow 16"/>
          <p:cNvSpPr/>
          <p:nvPr/>
        </p:nvSpPr>
        <p:spPr>
          <a:xfrm rot="5400000">
            <a:off x="7543800" y="2057400"/>
            <a:ext cx="2057400" cy="381000"/>
          </a:xfrm>
          <a:prstGeom prst="bentArrow">
            <a:avLst>
              <a:gd name="adj1" fmla="val 25000"/>
              <a:gd name="adj2" fmla="val 23810"/>
              <a:gd name="adj3" fmla="val 25000"/>
              <a:gd name="adj4" fmla="val 43750"/>
            </a:avLst>
          </a:prstGeom>
        </p:spPr>
        <p:style>
          <a:lnRef idx="1">
            <a:schemeClr val="accent1"/>
          </a:lnRef>
          <a:fillRef idx="2">
            <a:schemeClr val="accent1"/>
          </a:fillRef>
          <a:effectRef idx="1">
            <a:schemeClr val="accent1"/>
          </a:effectRef>
          <a:fontRef idx="minor">
            <a:schemeClr val="dk1"/>
          </a:fontRef>
        </p:style>
        <p:txBody>
          <a:bodyPr anchor="ctr"/>
          <a:lstStyle/>
          <a:p>
            <a:pPr algn="ctr" eaLnBrk="1" hangingPunct="1">
              <a:defRPr/>
            </a:pPr>
            <a:endParaRPr lang="en-US">
              <a:solidFill>
                <a:schemeClr val="tx1"/>
              </a:solidFill>
            </a:endParaRPr>
          </a:p>
        </p:txBody>
      </p:sp>
      <p:sp>
        <p:nvSpPr>
          <p:cNvPr id="18" name="Left Arrow 17"/>
          <p:cNvSpPr/>
          <p:nvPr/>
        </p:nvSpPr>
        <p:spPr>
          <a:xfrm rot="16200000">
            <a:off x="1638300" y="4381500"/>
            <a:ext cx="762000" cy="685800"/>
          </a:xfrm>
          <a:prstGeom prst="leftArrow">
            <a:avLst/>
          </a:prstGeom>
        </p:spPr>
        <p:style>
          <a:lnRef idx="1">
            <a:schemeClr val="dk1"/>
          </a:lnRef>
          <a:fillRef idx="2">
            <a:schemeClr val="dk1"/>
          </a:fillRef>
          <a:effectRef idx="1">
            <a:schemeClr val="dk1"/>
          </a:effectRef>
          <a:fontRef idx="minor">
            <a:schemeClr val="dk1"/>
          </a:fontRef>
        </p:style>
        <p:txBody>
          <a:bodyPr anchor="ctr"/>
          <a:lstStyle/>
          <a:p>
            <a:pPr algn="ctr" eaLnBrk="1" hangingPunct="1">
              <a:defRPr/>
            </a:pPr>
            <a:endParaRPr lang="en-US"/>
          </a:p>
        </p:txBody>
      </p:sp>
      <p:sp>
        <p:nvSpPr>
          <p:cNvPr id="19" name="Round Same Side Corner Rectangle 18"/>
          <p:cNvSpPr/>
          <p:nvPr/>
        </p:nvSpPr>
        <p:spPr>
          <a:xfrm>
            <a:off x="1219200" y="5181600"/>
            <a:ext cx="1828800" cy="914400"/>
          </a:xfrm>
          <a:prstGeom prst="round2SameRect">
            <a:avLst/>
          </a:prstGeom>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t>Lean Consultants</a:t>
            </a:r>
          </a:p>
        </p:txBody>
      </p:sp>
    </p:spTree>
    <p:extLst>
      <p:ext uri="{BB962C8B-B14F-4D97-AF65-F5344CB8AC3E}">
        <p14:creationId xmlns:p14="http://schemas.microsoft.com/office/powerpoint/2010/main" val="19010032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133600" y="304800"/>
            <a:ext cx="54864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t>Changes in Scheme</a:t>
            </a:r>
          </a:p>
        </p:txBody>
      </p:sp>
      <p:graphicFrame>
        <p:nvGraphicFramePr>
          <p:cNvPr id="5" name="Table 4"/>
          <p:cNvGraphicFramePr>
            <a:graphicFrameLocks noGrp="1"/>
          </p:cNvGraphicFramePr>
          <p:nvPr>
            <p:extLst>
              <p:ext uri="{D42A27DB-BD31-4B8C-83A1-F6EECF244321}">
                <p14:modId xmlns:p14="http://schemas.microsoft.com/office/powerpoint/2010/main" val="2115779558"/>
              </p:ext>
            </p:extLst>
          </p:nvPr>
        </p:nvGraphicFramePr>
        <p:xfrm>
          <a:off x="990600" y="1397000"/>
          <a:ext cx="7924800" cy="4765673"/>
        </p:xfrm>
        <a:graphic>
          <a:graphicData uri="http://schemas.openxmlformats.org/drawingml/2006/table">
            <a:tbl>
              <a:tblPr firstRow="1" bandRow="1">
                <a:tableStyleId>{5C22544A-7EE6-4342-B048-85BDC9FD1C3A}</a:tableStyleId>
              </a:tblPr>
              <a:tblGrid>
                <a:gridCol w="2641600"/>
                <a:gridCol w="2641600"/>
                <a:gridCol w="2641600"/>
              </a:tblGrid>
              <a:tr h="640165">
                <a:tc>
                  <a:txBody>
                    <a:bodyPr/>
                    <a:lstStyle/>
                    <a:p>
                      <a:r>
                        <a:rPr lang="en-US" sz="1800" dirty="0" smtClean="0"/>
                        <a:t>Particular</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Earlier Scheme Requirement</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New  Scheme</a:t>
                      </a:r>
                      <a:r>
                        <a:rPr lang="en-US" sz="1800" baseline="0" dirty="0" smtClean="0"/>
                        <a:t> Requirement</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89">
                <a:tc>
                  <a:txBody>
                    <a:bodyPr/>
                    <a:lstStyle/>
                    <a:p>
                      <a:r>
                        <a:rPr lang="en-US" sz="1800" dirty="0" smtClean="0"/>
                        <a:t>Implementation</a:t>
                      </a:r>
                      <a:r>
                        <a:rPr lang="en-US" sz="1800" baseline="0" dirty="0" smtClean="0"/>
                        <a:t>  Period</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12 months</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18 months </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89">
                <a:tc>
                  <a:txBody>
                    <a:bodyPr/>
                    <a:lstStyle/>
                    <a:p>
                      <a:r>
                        <a:rPr lang="en-US" sz="1800" dirty="0" smtClean="0"/>
                        <a:t>LM Consultant</a:t>
                      </a:r>
                      <a:r>
                        <a:rPr lang="en-US" sz="1800" baseline="0" dirty="0" smtClean="0"/>
                        <a:t> Fees</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Rs. </a:t>
                      </a:r>
                      <a:r>
                        <a:rPr lang="en-US" sz="1800" smtClean="0"/>
                        <a:t>23.8lakhs</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Rs. 36</a:t>
                      </a:r>
                      <a:r>
                        <a:rPr lang="en-US" sz="1800" baseline="0" dirty="0" smtClean="0"/>
                        <a:t> </a:t>
                      </a:r>
                      <a:r>
                        <a:rPr lang="en-US" sz="1800" baseline="0" dirty="0" err="1" smtClean="0"/>
                        <a:t>Lakhs</a:t>
                      </a:r>
                      <a:r>
                        <a:rPr lang="en-US" sz="1800" baseline="0" dirty="0" smtClean="0"/>
                        <a:t> ( Max.)</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88878">
                <a:tc>
                  <a:txBody>
                    <a:bodyPr/>
                    <a:lstStyle/>
                    <a:p>
                      <a:r>
                        <a:rPr lang="en-US" sz="1800" dirty="0" smtClean="0"/>
                        <a:t>MSME –DI</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Not there</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Now will be involved</a:t>
                      </a:r>
                      <a:r>
                        <a:rPr lang="en-US" sz="1800" baseline="0" dirty="0" smtClean="0"/>
                        <a:t>  in Audit, Awareness program, formation  of Cluster etc.</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40165">
                <a:tc>
                  <a:txBody>
                    <a:bodyPr/>
                    <a:lstStyle/>
                    <a:p>
                      <a:r>
                        <a:rPr lang="en-US" sz="1800" dirty="0" smtClean="0"/>
                        <a:t>Payment</a:t>
                      </a:r>
                      <a:r>
                        <a:rPr lang="en-US" sz="1800" baseline="0" dirty="0" smtClean="0"/>
                        <a:t> Terms</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Fixed </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Pro Rata.</a:t>
                      </a:r>
                      <a:r>
                        <a:rPr lang="en-US" sz="1800" baseline="0" dirty="0" smtClean="0"/>
                        <a:t> Cluster size limited to 6 units</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40165">
                <a:tc>
                  <a:txBody>
                    <a:bodyPr/>
                    <a:lstStyle/>
                    <a:p>
                      <a:r>
                        <a:rPr lang="en-US" sz="1800" dirty="0" smtClean="0"/>
                        <a:t>Contribution from</a:t>
                      </a:r>
                      <a:r>
                        <a:rPr lang="en-US" sz="1800" baseline="0" dirty="0" smtClean="0"/>
                        <a:t> Industries</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25%</a:t>
                      </a:r>
                      <a:r>
                        <a:rPr lang="en-US" sz="1800" baseline="0" dirty="0" smtClean="0"/>
                        <a:t> from Micro</a:t>
                      </a:r>
                    </a:p>
                    <a:p>
                      <a:r>
                        <a:rPr lang="en-US" sz="1800" baseline="0" dirty="0" smtClean="0"/>
                        <a:t>50% from Small</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Flat 20%</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914522">
                <a:tc>
                  <a:txBody>
                    <a:bodyPr/>
                    <a:lstStyle/>
                    <a:p>
                      <a:r>
                        <a:rPr lang="en-US" sz="1800" dirty="0" smtClean="0"/>
                        <a:t>SPV formation</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SPV only</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Sub Groups/</a:t>
                      </a:r>
                      <a:r>
                        <a:rPr lang="en-US" sz="1800" baseline="0" dirty="0" smtClean="0"/>
                        <a:t> Distinct product Groups can also form cluster</a:t>
                      </a:r>
                      <a:endParaRPr lang="en-US" sz="1800" dirty="0"/>
                    </a:p>
                  </a:txBody>
                  <a:tcPr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2748060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83357"/>
            <a:ext cx="7498080" cy="563562"/>
          </a:xfrm>
        </p:spPr>
        <p:txBody>
          <a:bodyPr>
            <a:normAutofit fontScale="90000"/>
          </a:bodyPr>
          <a:lstStyle/>
          <a:p>
            <a:r>
              <a:rPr lang="en-US" dirty="0" smtClean="0"/>
              <a:t>Indian Industries</a:t>
            </a:r>
            <a:endParaRPr lang="en-US" dirty="0"/>
          </a:p>
        </p:txBody>
      </p:sp>
      <p:sp>
        <p:nvSpPr>
          <p:cNvPr id="4" name="AutoShape 2" descr="data:image/jpeg;base64,/9j/4AAQSkZJRgABAQAAAQABAAD/2wCEAAkGBxQTEhUUExMWFBUXFxgaFRgXGBoYHRccGBoXGhccGBgaHSghGBolHBcXIjEiJSkrLi4uGB8zODMsNygtLisBCgoKDg0OGxAQGywkICQsLCwsLCwsLCwsLCwsLCwsLCwsLCwsLCwsLCwsLCwsLCwsLCwsLCwsLCwsLCwsLCwsLP/AABEIALcBFAMBIgACEQEDEQH/xAAcAAACAwEBAQEAAAAAAAAAAAAEBQADBgIBBwj/xAA/EAABAwIDBQUGAwcEAgMAAAABAAIRAyEEEjEFQVFhcQYigZGhEzKxwdHwQlLhFCMzYpKy8RVyc9JDggcWU//EABkBAAMBAQEAAAAAAAAAAAAAAAECAwQABf/EACgRAAICAgICAgEDBQAAAAAAAAABAhEDEiExQVETImEEMsEUM3GBkf/aAAwDAQACEQMRAD8AlPEOA91pv+Vt1fh3h/4GdS39Vy2hESTPJWCgJtPK6vrH0TUn7LH4Nse6z+n9VKjiCA4k6CwiOSJp6CVXUbkFj5+vVKopchbb7O3ssuBZVVMVMR6ohrpTRdoDLaDleFQCu2lc0EuproBV5467lTUqPaQZB4gj4R+qm3QaDCE47Ogd6bCW/B6z9HFT/wCN465f+11puybwS/uk2Zu/36zZNYrV8Gqa2F0vAV6pFDwrg05/RWKLjihmFY2crQJM2EXVgphdqLjqKjRHBVOwgKKURsFIV1tl8CR980mx2EyrWpT2hgMk8Y9CfkUUwNGOxAiTwH3ZUjU9fkFfUMoekw+Vj1FvUQUwDrKvMivaxd+yXHAbmqkNRdamqaTLonHgYpkRTaK89kuOBsiY7Npd09ULkTjZlHueJXAZSaVkv2tT/dVP9j/7SnrmWS3a1P8AdVf+N/8AaVxyPyyooopFD77StxKIYeSqoXG9XtZFtStDJ0dBe4gd0rmrVyxrPAfNU1KkiDqkfQSmkzvSUawIamiKQTpUgFoau2tXjQu2hBhOGakoekTM3Im0uJ4bz80a6kOHyQ2DpENAcZPECJ8Nyk42FOgltMFuUi0zqfTgZ3p12YrvY99g5kCXAnMNY7oHe36XuLJQG8012I+M/RvxKZRXQsnwbCjiGuAIIIOhBkHoVdKzftLyDBOsb+o39deauZinfmHgCPXMVzgBTY+lTMs9W2m4HKJ/mPDkCdTz+xc3HjdPn+qXRjbjsOC5eDFjCWMxymI2jlpvf+VjnR0aSucWcpij/wC5tzluVv8AELJL4AiJJ7pgST5I89pqYmYIBiWukGw0JAB1C+bHE90ONMtzOe4SJDs0ZQS6f5rHTircJjKocGupNb3hchhBBmIGkk7xyC0SWNRi3Hv8iKM5OST6/B9DPaen3+445GhxIjRwBH9wQeJ24K7coovFzObKMpbbSZ1MW0lfOK+1Xuq1bFxqOLQ0ZiRDhAAibAQmfZnHy7ILBofI0iXtPu7hcKeesc1FL1zyUxQcoOTfsfVGKoti/mr3GV6wpQHVJs80bRwRKqwzL6SPh4bx99NLs+iAJQYOzO7R2c4NJiyX7Mw2c2v0W7xFAPaWnQofZuzW0s0Xkz05ffFdsGjO1cJCEqU1rNoUJErOYimjYBc+0k6JzsWq19KWzYkGQRfx6pRioAun2xKU0tNXA+jD8l1nUWupJbtil+5q/wDG/wDtKfVGJRtpv7mr/wAb/wC0ogPyKooopFT9CUqMeZ++q7JXGExAeJ3c7fYXlSqxu9oHElUUrFaKq1XvbvvxXDGiZi8RPJEhoe0RBHEQuW00ya6FO6I4owBJ9q49mGpOqVDAGg3uO4NHEoHYnbShV7r/ANy7dnPdP/tu8YRv2cahoVgauWQrWpWMjwhB0RwgnMZ8zr5IuueHolraGSLyTUJNhJzBxExwkDwCFhUbYzaEXgamUP6CPMIRoJ05qUMWyXNzXA8oIm/SVzkl2JTa4GzK0hemtCUO2kGBmZrocJBjT74L1+1qfPyXPLH2GOOVdDOkYHXVWNdzSintRkD3vIW9V3/qjB+byH1Q+WHsPxy9DdtRKu1O2jQpNDXvY55MFgaSA2CbPtElvyjVcnazeDvIfVIdu4apiqgfTgMayG5tZzEuteLEDwSyypr6j48Vy+3Qmzd17Zc1tNlItaWxmAzAuJOljrpqjazXEMEzBBIAPdGYCXW1kjfGi9PZ3EezqSA5zsgJlo7ozEiTG/L680S/Y2IFQHI2M4kF1O/eaTq6JIaBom+f9pT4l9uV/wBFLqxDg7NmLS2C3MIzBzomQSAAARfTqr+x1KatQwfckg3uXNi45NXFHYOLm9IOMtJJdSmWgNAnN7vLqmmGp1cM11SqwtzS0d5rsxDc18p0BI9FOea3XgKglDvk0IK7plLqmMazvODhmuLC+lrG0CNV4zbNOYh3kPqi8kfZnjCbXRpMIbrT4Q90LCU9sMEHvX5DiRx5LRbK25TdbvaTcDjHHig8kfZyhJPo0CiEp49hAMkdQh8XtmlSZmeXQBeBJ3cOqG8fY+rDMWe6VmsUVbX7T0ajZaSBvlp+96UVdrUz+L0N+lkyyR9iuEr6O8QyQRpP+PmnXZrZYw9LIHueC9xGaLaiBH+0HxWap4ym97Wh5kujfcmLQR/MFp8NjmgU2tPdBeHSDNpAi15O9HePsDi/QwqpPtr+DV/43/2lMf2lriQDJESL2mY16FLdrumjV/43/wBpT3wKuz8iKKKKZQ+yPltjwA8LH4FeggOuQ4QCJGktB37xIHgUCKq6bUmbG3I/e9Y1kkuEzU4Ru6HB2q/dHl+qpZj3N0geG8peKq8fUMHKJdFhxO4Lvkm/J2kPRku1+1H1q0O92nLQBx1J8beST0Xxf7/wtfhexlWtNWtNMufOQxOXU5juJ4bo8EPV7EVzncxkZScrS9pLwP5pAB1i3WFsSdcmNyjY57Ndoarh7MuMMAyugE5dIda5HH/KeDadT85WW2Lsx+HZ+8Y5jnbnCNOG49QYTP2yx5Zy24ZtxxWqD/22pHvv1P4jzVBxlUmMztZacx3Ac1Vh6kg9T8VY0JFJjtIOZjH/AJ3/ANR+qLwLy0hxuLZjylpKUvfG/wC/NNNl1MwANxEdcptPhbwQt2B1Rbi8YalV5z5mh78g0EFxgxxIi5uqXgcVTTqkbzp8gvTWPErm7dnRVIIpVABB4/T9UPtfaYo0i+JOjRzPGy89px+9Ul7Zvik0ZgDmktJAJGlgbkX3IxVyVgl0zPV+0eILifakTuGg6BbTYVY1qLXuMu0JjhzC+avqtPVfRuzFD2eGYOIzH/2ur5qUSOG7GLqcKlyJKpc1ZrNNA7nhoc5xLQASTeyQ1e1VNsANe+LSSB4jW56cEX2wzfs4gd2RnO4QbTGgmPJYR9GOMzB9ZtqDZacUE1bM+STi6R9M2ftP9pY1zS4xIyuuW6cNQYPkixRcPwu/pP0WF7I7SNOqKZ919uh3eojyW6LzxKlkWrKY5bIKFJ5A7j9PynieXNFYfGGm67H+5wIuXaenqldPEEbyrzWmJ4KdjNBQ23UH/jeOEH6iyL/1L2gyw/QkyCdwEaJUHL0OhFyAol5MA2MRwPEcuSX1doU3GBUaSLQHdUj7a7UNNjWNMOeTMEzAj4ysLVzAicwO6ZB8FaGHZW2TlkcXSR9UwbCajI1D+7MwM0An0H9K2GDzU6OXNmeA6DxNyPksB2N2sKrqIe4CrJBaTBOWTMc/qvoballndxdMq6fKC+zZljnRE5B/SwfDNHgr9r/wav8Axv8A7Sgdl4xrGuacwGYlupsAxuuuoOqs2njGmjV7w/hv1MfhK9HHJOK5MU4vY/KCiiiJx9P9r19VWa99CmjLEnWfSF44rBaN2oJgyajw0CJ1PADVajB0G0/dF953+aU4CZJ4R8f0TSg646/AR81rwxWtmD9TJ7a2GGtY8hI8PqJV5IM9SPI5T6hD4cS+OZHyU2Y7NT5gkHrJVmzMkXVaolrTEOaSZ07ovKzm19mgkOpQ0GZBJAGkFusa6eScbYflptJ/M5k8BUYfvyVGIZNUMNgW96OLwN+4yPQJJRU1yPCbxvgztOmaZyuInURpunXfceYV7XoHG1f3jWzce0DpM3Hs5+C7puKwtcnownsrC3OTPYVbWToElL0w2JVgnifv76oMZsvfqlHaTGOp0hlJBc4CRrEEmOGi0Gz8F7d8MqAiZccrjkB0mQBz148Eo7ebN9lhxm97MxwMgjUtOlwRmVIRdp0LKSqjHVMaXC/hv851VFavmueiq3LlazLR22oQQQdDNxYHobLf7C2s2qxoJaKgHeaDHi0HUfBfPCvHVS2CNbJJwU1Q8JuLPr9NhcCQ0kASSNyqqWiQRIkTaQdCOSV9iO0orUTSquLa1DvMcCW+0YbOz37xAJBkEXY7cVpqrfaD9y01arnF7KlUywOcQXNLhDGsGUxzG9QeD8lP6j8CsgOHEQQQRO8ysft3s+4vlkNEiZ4AQCN5MAa8/HXbUxOVzmwGkudmAteXGCOUXiBqUqc8kGT08jp5JoQ1dnSm5IRbF2O1lVr6jz3biJIkaSA2Y0NuC1rK2YWBPhHxSdtrj71VeKkCQYhNPGpMEZuPQ4cTw+CsoVNQSBHH9Es2Vi3VWmxc5pvAJMbiQE+rbHhmdlTO8WfTDbtePeZIJlwhzTb3mkLO4NNoqpppMjY/MPX6LsMJ4LvZOx6tS8BgmO+YM8C3UHrC02H7MgXe4ls3a3Uj/daLGdAeHFcscpdI55IryfP9sdmHYh7KkHK2QQAe8bkQZ5HTgs3tDEAS1vG5mRa3d6wvoHbLHmjTfSLgXvDZLXHujNDAwCMrcskx+UA718uqtBecujRv5cOP6rVDHXZB5XTryDur96dCDII3Rp0Wj2b29xNIjPFZu/MA0+Dmj4grKh0zG75r2mRFzBVJRjLtE02uj7JsDbVPEUmvpu0s8HVrgLg9deas7TYz2eFrHeWFo6u7s+s+C+SdntsvwtfNTg5mkODpg7xpBkHS+8p9tXtHUxLMjw0AS7uzexF5J4rL8NTXossnB8xUUUWsifXguSVTmeP/ABnzb/2XLs//AOZ82/VebTN+yGWBnKY3nRMKR7zec+sJDhcQWmHNLQdDbUePD4JxgH5vZuBkHf4rdidxR5v6hNTbGmF/ieJ+ao2W6KtRnOR9+KIZZ7eYKWPqZcQT0+CqyIw29Rz4eoBrEjq24QuJIDW1AS5zw0zcTPI6eiY498Nnc4LKYnagyNoyGlkiS4XH4ba6dUjdDKOzoX7bfT9qHe1AfJPs8pObPGY5tGwWmx18EdsCk2pJexzgPdvZ1tAB3nG2g1kKYTFMgA+wcBqc5/tLDJ8b8kxw7m5gKHsWVHAgOy8idwEiBx3LO2nK6NcU1GgmjkLw44elUo+zdLmk2DN7gIIIZviZBJiCrqVKhh8jww5jEhud4a2P4hF4HepkuBMZm6XRTKVWQWtoNLQ4A53u14tDGgusBmMmJbvKTVnVMG9pq4mg01Gwz91UMMYaYcyQRaBTvH5j+Iqr1FSkaz9sYx3eqAB7gQGNkkuIaMwAuJcDMiIEwNM/212k12ExFPJbK0Ne+WkltWm5sAgEn3jMEdzW4KGHaCnnc8V6INQQ9wpucHgbnA1dYMEgd4AToFnu122KVSj7Ollu4TkZ7MEC+nDMGW5LnK3wHWuzKblU114XRdI57p4quZ6hOA9JVeI08QvHvjofQ8VxWNiiA9w9YtcCCR0MG+t19C2RtvVrRWqMaKZAGYtlpDiczb5b3Bt3D4/OCtNs3tE40/Yd4aX9o4NOWJ7mgJG8bxKDAajadTM9jpu94JHHOe8AY1hx8JVtRnrG7x++iS7TxLfaUnDOTmaWbryN7TBiYMtJMnVaGrbXgRryO7yUmXQurCPv6feiDxZjX7iyMrGT4oHaphv3x+/RMhWuB3/8b45lIYpxjMTTDLmTZ5LW+OXSTdtkdXx76jWuz4Zri41H0xVaBUEtzlz4I9q5oNy4DSYhfOG4+oxrgzLlce9IuYiL/wDruTbs60VqT3VGMcc8CRYZQDYE6yUW2IoGwr7bBqOcKLJcQXOfiaEkBkBkis6Gh1wBlBPeMFE/t+Hpif2tzMxDiBiDVIIANveIu0aQDC+ZbRxI9o4MFs7hG73jEARaLfVCCsXOgiGwbweBjfxjwS/dj1Ho2Hafa1F7GeyLXZAWh8OzcYcXgGAXOIAEd5Y6o+DBtvJ8P1XjKstA/LJjrr0uqHHM4gmeKpHomz1jrmLWC8cbnzCjdZXlXjwTAOM0Oa47iJTKjjGnNlJNjYhKKzo6JnsugRSe7efhcD1KVrydZmFFFExxsa+EHsSQGk5QdByJV2wGZ2GQCQeA01+qPwuGBpxM2Ikb9yXdmakOe09fJKkuB+eR2aBJA4X+X18k72GYLWncT6gpbhWXJO+LcIn780bgHRWZzn4JqSROfJoMT+Ejd+iSbRdNdx5j4BPMQfgs7XfNRx/mI8lyM9Dmu/PhifxMIKwW3wWupGO84vE8RDRr4rbYesAC06OaQfES0+pWD7R1pqUf5XAf1EH4QhLorivYCwskAW1j7smOycV7Kux4bmLCSTJaLtIjrBFgg8CzXr+iP/ZxmDtDy0NouN9krSNCvwPtndpW4dmUU6lUy4y+qd5mO81x4b9ZPNZ7bW0DWDRldDM5bnqOqkB4ZYucBYFki34uNz09tz98vou7ZHdD8F2qF2FOFaC24jzHDeZuudo0w1rcs3nU8ITLCDuDmB8AtPhexra1CHOy1DBDtcvKN+v+EJNRDFNnzipfx0PNVOk3HvDXmtHtvsfisOf4Rqs1D6Ic8dC0DM0+EX1SR2EqamnUBGsscPiEU0wNAdZ0id28cFWXW+/BWVmFru8CJ3G3iJVLWT4JgeR2/YZMlp4R5j0umeA2U1gHHXNv6g7lXs/Euc5ji1kZcstmbkcSQZc1vNG7Uxfs6ZLYkwLnSZEi199raec02ylJBeFwRc9lSoXEAy0G0WMGAN/E7pTp72i0gROnloNUg2NtAOb3zMk316HoEy/apkyCN0HSN3qhk4dBxu0c4s8J+HS6zu28VeJ08bp3ja9i45rc2jfzi+izOLeXkkaAcQZJI0IGupjg0rogmLHTMdPVOdkbaZSoezl7HioXEhjXCJBiC4TIEeKR1Hd4+CpGiehLD/2xusR4Kt+JEzJHD73LpuFEb9Etab38kU7A40O6FQuEmeUmTfVVVgBcK3C4sVO6AAd8kjy3FcVqMXyuPQSPDRBNIOrKWBc1Au5bGp9OC5qObuBNvrHDkmsFHWzGNLoIBOrfCPqtAcPDHiZlp9LhZ7AlzSCB9805xOPkERllpmSOB0hLfIaMMooonFN5s7EHJFrW4fAIHB1smILbQXSfHT4rjCVdRz+/gqjhnl+dotI+lkq6Q7fLNnTqWXra+WoxxsA4SlhxsA2k7gN5PwCFqbScbPpub4fCdR0TtonTNzjNs0YtWpk5ZADwdOUrNV9qUxfNqbQCZ43iPVCYPAtqtsQdS3oZ+c26IGtg3B/siPeks395smAebc1uimmd8aQ3xu29zWnQSTbT1OqQ7Xq5ixx1zg/P6Ji2gSINomPokeNfbo77+C59DQVMZYK2bkfgjHVoMRcCfil+Cd3n+KvrH94w8QfQgrpLhjRf2B6m0JNh6qzDYyZDtd0frvS0akXMEj1Vm0u6WECJAMDqb/fBW+NpWyPyJukPdhZT7PMQ0QLmIkC0zaJhbKtt1+Hyfuw9hlrpljpEQQSDIIndu1XzLD4wtaAB6rWbF21TrUyysIqtY4MMkZwGugA6h4BNpvreIGXN7NWH0aodpqLu8C9hIu0tcfRsgHnY6ToEFS2/SIOYOBztd3g8AwBEkNMwRvAmAdUjxGzGBjiGucQAQA4kzAkDM4STPmYSjAPpvDjkc0tMEFwBm82kgAAXM8OKyxk5co1Sik6bGPajaZrDK0CoPAAcPeM2vuWQxVENyhoAkXjiDBnxWk7SYNrcNIaAWwSRrGaPHX0WRpvki50keBv6fBXwvaNkMy1lR3TqlhOXXz4H5BcYzHPqGCbDdz4qyuySSOR+H0QtZsGRv47vHetC7M76Q72FW7pAdkIuDAObllIIJ/VOcbtg1O8Wtz/iqNplhdzcGuyyeIAlZzZf4f8AcXeUf9fVEYoFxaAd3x/woyb2NUYJY1JltUlxsXeDPqV5h2sbM5nHdNgOEN0G68KtlLKRcm4O/T6KvHugnpfncpVJ2O8UddgPGXqPjj00H6IemN3JW1iQT0+LR9VZsxoNWDEc+X+Fa+LMtfag9jIgJfjsPBzDQm/VOMRSA/yUK+mCCDp1Uoz8lZw8FWxKAJfcNOQBpJgSXt1JtoCuqG0Cx5GbK0aAjM3n3ZkeC8wFKGvB4tE/1FTDbKfVzuaJAkmTAPLmYTS1bdgjsorXsIxmIl3usba53b9UP+1ZdCPBsr3F0MxLW74Gkbp9EvM5Sw2IPwJQjFBk6fQdSxgeYkydwaGjxlWsZ3XkknumJ5pbswQ4ng0/IfNM8U6KL+MAffmmSqVC3cLZlFFFFYzmownvEadAJtOk+CfYauRDATwjNAkmYt10WcosNyDBbePzDeBz0T/BVg1gIg90ObIG8wedlG6RVq2FuohwOZolriABaS4CBMy4kcFzi6ectblL8gccsWBIbbUGLbgdNEJUxZG8w10gTb3yCY4kOXODxWV5cQfdMQLZyXR8T5ob2drRbsStlc4SDBzEDdPvNHQAHwVvaN5bkqNN2Pa4RvuD8kJ2ecG1iyIgA33zI8rIztO3Ix28CHN6TMfJUQjDto0gQKjB3XCekib8litsWcRxutJ2Z2galEtPvsJiDEtP0KR7aw2d8CAd8+G4Doid5K8HiBmN9yPbL3NM6A6+MpNh9lOLgM7NJkEkaxqmBLqBEu1aRaeIzXOosOi58qkC65YWMCC6S6A4nwkk/dlxtrB02UwWEk52yXRoc2kAb4VGOxZY+BplBF44g/BD7QqksbLpBg66XmEIxyNX4/yCTgp0kHU9ny2ZGk/D6o3Y+DHtmHhJ9CqKVTujojdjOyvzPfAya6CZFxzufJZJyk0zbCKTTZtNiUQ6oWkAwCfWAkfbjYzKffzECpUptj8je/nLepc5xkbhwTfY+JEvdRcx7i05i0hxaJBBLd2u/is7QxdMl9TFvdUDa73ZZOZ2WmRTbO4F0C0QGqeJ0i2ZJuyijU9vhXBzsxDi1xG+CXfBzVncTswurGmzuinJBPAutEcSCfNPtlbRFQ1x7NlMWc0MEDvWNt5hrbm5VW1cZSdQawdytnGaq113Mg9wiBAzEnXzVsf1bRHLUkmZ51MsJa7VusablKbGuAlTFESQ3QCFRTdwVkiFqw3AxMDQWHiY+aLtM6ndyQezNTy+f+ETTpOzEwQJO7y1Updmtv6I5riASeB9FMXRmYvcATzLtfBE1mTpJjl4/AFHbJx7KDy6rTY8QJztzBpsOcGSQlj2NP8At/6/kytd81jMXcbdNR6KrDVQCZ3xHAXkyvqFHaWDeZc2llIAcIabb5gWtKyHaPYZwlZ7qMmhmytJh2XM2cpnXeAeV+d1JXqzA77FtKrxKsFUJfTZBTOkxmWQ6T+Ugg+enqhKKHU2yO9yeJ+ATejjxTo0gAJe47zGUHkQYJtYzeypwgYWHOImYdoG7jJ3SN6ods8syvHeafddY2iNeHRSdPhlk2uUekt9q9w7ouWzq3S074vB6JFWpvIc8tMEm5HxTLvGqIDiCTmgTbnylEFlZoyjKGmZD3N39JIKZPUWS2E2zGyXdPv4IjF4iQWePpb75I4YZjGyIzGM0TfxIHEpNjGkvcfD0Txe0rEkqgkJ1FFFczmgoYjI4ONwNROv3r4Jyxjqha4tLQ4f06Az5TPVZp95G8ra4Gt+5ZJvlE+ChLhFlywR+FdJAaIOrnWBnW2vnC8fgrGXHwt66phcqtzeKTYakL8Lhwypmba1+fM+St2ziS8ZSuM8VHN4QfAj65lRtjSRqtEf2kJdlGwHkPlo4zyEx9F3t6n35aZkSfHoULhKrYAcYvzPT75phtLANDS8mDYNB33vEamE3cQdMGweNewZQ+wtBjjPiudpYgvac14HlceWgQQJBKtDJUqfspwXYqi6p7rZLWnNuiL/AFQx7zQCZA0TKnjajmkSbggw1oPC5DZ8VMJsswM1uQ+7LlPVUGULdlNPEkBsAGxnW1zFvW/EI2hRzkl0zaBMfiGljFp3K/FbPa2mx2bL3nzr7rfZSZHOo0eaKwRYyIaOp73jJ11BU21XAtNupDjZOFynLRtmAaS3NpIMF5mR5LP9qMJFQuFiO64EHcSAYGp1HgngxMwZII0Adz4eBC47RtztFRuj2iSNxECeuh8CkjwGfDTRnMHSLGe0m7mxERbMBpxsEsFNznGGEiZJA87mx10Wrouo1Ww5sxqMxEcYIIQu1sIGMZ7J3s6ZmQSSQTcQTJvf+lCMvtyaZK4quhJUsYED79V1hdmuAkCYiP8ACrbVDHT7yIOPc7TuqtPwSck3yd0qIYTINzJn7tqgcO5xMFxPGAB8le6vuJvx6yV17ST3WsJ5NPzKCXspKXCphbMMcphxMi0kbwRbzTbs2WNqupuLYdSLBOhuz/qfJKAK0CQ3ybHwXT3FmV3dNuEDeLQOanKN8Dxl9WvwaXAYkMdYDX7iEF25xwfRphoPvibR+F0jWUHhMU+LU2jmSfsq7atY1gwVIOTSAeGhJJMdEsIOMrZl1ZkqdEnQEprQwQEGTcCxA13gQbhMPZAaNjoqHE7ieXJXc2wqJTisRSgsJdvlrfIzNhpxR2wdnvrn2dNpbTF3ExlH1dySkUGOfmcSCbm8TxK3vZ3aTWU20w0NA9ec7ykl1wVXfJmNr9na1Br3ke0pjVzJtfVzTca7pHNZ6mXPsHBo3aL7SyuHarBdv9k0KOR1Knke9xzQYaQBfunQyRpA1Qxyt00Cd1aZnW0C1pk5nHQ6xyQDsM45ibC+v0R2DqvNgCegkoh7y5hJG435wVVWmTbUkYlRRRXIjZgMiJmRC2T8S0XLgPFZAOKta5RlGyilRonbVpjQk9P1QmI2wTo0DqZSjMV4TKCig7MPp4pxJMAkx5CbeqIrS4CQDy3jqlNKoQmOFrkiHSByCqnQjVi/D1stVtrTffY2sOXyT/H4UlugLvzGbATPQJccDmdawE31n9P1TWpQdUGVziBwbaddUryJBUGzNUhOknnvPNN8HswujNblvTDD7NazRv31TTDsHMdFKUykYAmHwAbEZQixhSR/j6oljBuVww/h6lTbKqJm+09YMOF3jLVzDiHODSLcmJbTJbLCZgnjePq0+i1G3OzZxHs3e19nkaW+5nnvOP5hGqob2Tb3ZrGQAJDImN575+ymjkhVNkp4puVpAP7SLQetzN4vwsY80dQxWam9h1jM34kechcnsuBYVnR0vpB32V1Ls3TBk1axInRzRrr+GfVdKcALDk9GedUAJOl5n76fFMqw9rhqjDq1mYdadx5jN/Ujz2ew8gljnH+Z7vkRxVtTDspsdkaG2O8k6RqSdynKabTReGNxjTMIwkKyExoYdvAIplJvALXRk2EzKM3go7DiOSLexDvbyQYUwgX/ABQrGuEQR81RSIRDQPBSoqmdNnmvLm9/j6r2m6DrCuo4Oo4wGncb2F9DddQGzim4b/vxXjwJ5JpQ2I8+84Dpf6IyjsRoNxPU/IWTasGxk62FOrQT0VBruZo5zd8XC+h0dnAaW5ABd1tmMdqB5LtRvkfk+ef65iGi1Vw8vopgMJWxDi9+Z53PeSeNhO7kFvf9Jpj8Df6QrhhAE0VQs5bITYTY4gG8+XkutrYZrqJa9gdlDiHAwRY68SnQEWCD2kJpv/2O+BTt32SSro+GqKKJwD1rgNw8br1gJsFFFNjnisZTJUUQCguhgZiU3w2CAER4qKJJDoOoYYawOQRrcMIvrusN6iimx0XUMPymURRojxXqiVjkbQvPirX8vooolYUXvPcbfe75IYuUUUfJddA1XEtDg0m5mBfcuG4oEkA3GqiiY49dUQmNf3HdD8FFEV2KzNU3CBrO9Xscoot7PNLGCeqNo7De+8ho5/QL1RAKGGB7PtPvk62y7/NMW7Cpg6E8iZleKI8IHIZS2ewTDRGhsF7SwjWWiQdJ8o6KKLmxkuAkU7cV20boUUSjLosDV05iiiICkheFRRccVOQG0v4bwPyuv4FRRccz4aoooqkz/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xQTEhUUExMWFBUXFxgaFRgXGBoYHRccGBoXGhccGBgaHSghGBolHBcXIjEiJSkrLi4uGB8zODMsNygtLisBCgoKDg0OGxAQGywkICQsLCwsLCwsLCwsLCwsLCwsLCwsLCwsLCwsLCwsLCwsLCwsLCwsLCwsLCwsLCwsLCwsLP/AABEIALcBFAMBIgACEQEDEQH/xAAcAAACAwEBAQEAAAAAAAAAAAAEBQADBgIBBwj/xAA/EAABAwIDBQUGAwcEAgMAAAABAAIRAyEEEjEFQVFhcQYigZGhEzKxwdHwQlLhFCMzYpKy8RVyc9JDggcWU//EABkBAAMBAQEAAAAAAAAAAAAAAAECAwQABf/EACgRAAICAgICAgEDBQAAAAAAAAABAhEDEiExQVETImEEMsEUM3GBkf/aAAwDAQACEQMRAD8AlPEOA91pv+Vt1fh3h/4GdS39Vy2hESTPJWCgJtPK6vrH0TUn7LH4Nse6z+n9VKjiCA4k6CwiOSJp6CVXUbkFj5+vVKopchbb7O3ssuBZVVMVMR6ohrpTRdoDLaDleFQCu2lc0EuproBV5467lTUqPaQZB4gj4R+qm3QaDCE47Ogd6bCW/B6z9HFT/wCN465f+11puybwS/uk2Zu/36zZNYrV8Gqa2F0vAV6pFDwrg05/RWKLjihmFY2crQJM2EXVgphdqLjqKjRHBVOwgKKURsFIV1tl8CR980mx2EyrWpT2hgMk8Y9CfkUUwNGOxAiTwH3ZUjU9fkFfUMoekw+Vj1FvUQUwDrKvMivaxd+yXHAbmqkNRdamqaTLonHgYpkRTaK89kuOBsiY7Npd09ULkTjZlHueJXAZSaVkv2tT/dVP9j/7SnrmWS3a1P8AdVf+N/8AaVxyPyyooopFD77StxKIYeSqoXG9XtZFtStDJ0dBe4gd0rmrVyxrPAfNU1KkiDqkfQSmkzvSUawIamiKQTpUgFoau2tXjQu2hBhOGakoekTM3Im0uJ4bz80a6kOHyQ2DpENAcZPECJ8Nyk42FOgltMFuUi0zqfTgZ3p12YrvY99g5kCXAnMNY7oHe36XuLJQG8012I+M/RvxKZRXQsnwbCjiGuAIIIOhBkHoVdKzftLyDBOsb+o39deauZinfmHgCPXMVzgBTY+lTMs9W2m4HKJ/mPDkCdTz+xc3HjdPn+qXRjbjsOC5eDFjCWMxymI2jlpvf+VjnR0aSucWcpij/wC5tzluVv8AELJL4AiJJ7pgST5I89pqYmYIBiWukGw0JAB1C+bHE90ONMtzOe4SJDs0ZQS6f5rHTircJjKocGupNb3hchhBBmIGkk7xyC0SWNRi3Hv8iKM5OST6/B9DPaen3+445GhxIjRwBH9wQeJ24K7coovFzObKMpbbSZ1MW0lfOK+1Xuq1bFxqOLQ0ZiRDhAAibAQmfZnHy7ILBofI0iXtPu7hcKeesc1FL1zyUxQcoOTfsfVGKoti/mr3GV6wpQHVJs80bRwRKqwzL6SPh4bx99NLs+iAJQYOzO7R2c4NJiyX7Mw2c2v0W7xFAPaWnQofZuzW0s0Xkz05ffFdsGjO1cJCEqU1rNoUJErOYimjYBc+0k6JzsWq19KWzYkGQRfx6pRioAun2xKU0tNXA+jD8l1nUWupJbtil+5q/wDG/wDtKfVGJRtpv7mr/wAb/wC0ogPyKooopFT9CUqMeZ++q7JXGExAeJ3c7fYXlSqxu9oHElUUrFaKq1XvbvvxXDGiZi8RPJEhoe0RBHEQuW00ya6FO6I4owBJ9q49mGpOqVDAGg3uO4NHEoHYnbShV7r/ANy7dnPdP/tu8YRv2cahoVgauWQrWpWMjwhB0RwgnMZ8zr5IuueHolraGSLyTUJNhJzBxExwkDwCFhUbYzaEXgamUP6CPMIRoJ05qUMWyXNzXA8oIm/SVzkl2JTa4GzK0hemtCUO2kGBmZrocJBjT74L1+1qfPyXPLH2GOOVdDOkYHXVWNdzSintRkD3vIW9V3/qjB+byH1Q+WHsPxy9DdtRKu1O2jQpNDXvY55MFgaSA2CbPtElvyjVcnazeDvIfVIdu4apiqgfTgMayG5tZzEuteLEDwSyypr6j48Vy+3Qmzd17Zc1tNlItaWxmAzAuJOljrpqjazXEMEzBBIAPdGYCXW1kjfGi9PZ3EezqSA5zsgJlo7ozEiTG/L680S/Y2IFQHI2M4kF1O/eaTq6JIaBom+f9pT4l9uV/wBFLqxDg7NmLS2C3MIzBzomQSAAARfTqr+x1KatQwfckg3uXNi45NXFHYOLm9IOMtJJdSmWgNAnN7vLqmmGp1cM11SqwtzS0d5rsxDc18p0BI9FOea3XgKglDvk0IK7plLqmMazvODhmuLC+lrG0CNV4zbNOYh3kPqi8kfZnjCbXRpMIbrT4Q90LCU9sMEHvX5DiRx5LRbK25TdbvaTcDjHHig8kfZyhJPo0CiEp49hAMkdQh8XtmlSZmeXQBeBJ3cOqG8fY+rDMWe6VmsUVbX7T0ajZaSBvlp+96UVdrUz+L0N+lkyyR9iuEr6O8QyQRpP+PmnXZrZYw9LIHueC9xGaLaiBH+0HxWap4ym97Wh5kujfcmLQR/MFp8NjmgU2tPdBeHSDNpAi15O9HePsDi/QwqpPtr+DV/43/2lMf2lriQDJESL2mY16FLdrumjV/43/wBpT3wKuz8iKKKKZQ+yPltjwA8LH4FeggOuQ4QCJGktB37xIHgUCKq6bUmbG3I/e9Y1kkuEzU4Ru6HB2q/dHl+qpZj3N0geG8peKq8fUMHKJdFhxO4Lvkm/J2kPRku1+1H1q0O92nLQBx1J8beST0Xxf7/wtfhexlWtNWtNMufOQxOXU5juJ4bo8EPV7EVzncxkZScrS9pLwP5pAB1i3WFsSdcmNyjY57Ndoarh7MuMMAyugE5dIda5HH/KeDadT85WW2Lsx+HZ+8Y5jnbnCNOG49QYTP2yx5Zy24ZtxxWqD/22pHvv1P4jzVBxlUmMztZacx3Ac1Vh6kg9T8VY0JFJjtIOZjH/AJ3/ANR+qLwLy0hxuLZjylpKUvfG/wC/NNNl1MwANxEdcptPhbwQt2B1Rbi8YalV5z5mh78g0EFxgxxIi5uqXgcVTTqkbzp8gvTWPErm7dnRVIIpVABB4/T9UPtfaYo0i+JOjRzPGy89px+9Ul7Zvik0ZgDmktJAJGlgbkX3IxVyVgl0zPV+0eILifakTuGg6BbTYVY1qLXuMu0JjhzC+avqtPVfRuzFD2eGYOIzH/2ur5qUSOG7GLqcKlyJKpc1ZrNNA7nhoc5xLQASTeyQ1e1VNsANe+LSSB4jW56cEX2wzfs4gd2RnO4QbTGgmPJYR9GOMzB9ZtqDZacUE1bM+STi6R9M2ftP9pY1zS4xIyuuW6cNQYPkixRcPwu/pP0WF7I7SNOqKZ919uh3eojyW6LzxKlkWrKY5bIKFJ5A7j9PynieXNFYfGGm67H+5wIuXaenqldPEEbyrzWmJ4KdjNBQ23UH/jeOEH6iyL/1L2gyw/QkyCdwEaJUHL0OhFyAol5MA2MRwPEcuSX1doU3GBUaSLQHdUj7a7UNNjWNMOeTMEzAj4ysLVzAicwO6ZB8FaGHZW2TlkcXSR9UwbCajI1D+7MwM0An0H9K2GDzU6OXNmeA6DxNyPksB2N2sKrqIe4CrJBaTBOWTMc/qvoballndxdMq6fKC+zZljnRE5B/SwfDNHgr9r/wav8Axv8A7Sgdl4xrGuacwGYlupsAxuuuoOqs2njGmjV7w/hv1MfhK9HHJOK5MU4vY/KCiiiJx9P9r19VWa99CmjLEnWfSF44rBaN2oJgyajw0CJ1PADVajB0G0/dF953+aU4CZJ4R8f0TSg646/AR81rwxWtmD9TJ7a2GGtY8hI8PqJV5IM9SPI5T6hD4cS+OZHyU2Y7NT5gkHrJVmzMkXVaolrTEOaSZ07ovKzm19mgkOpQ0GZBJAGkFusa6eScbYflptJ/M5k8BUYfvyVGIZNUMNgW96OLwN+4yPQJJRU1yPCbxvgztOmaZyuInURpunXfceYV7XoHG1f3jWzce0DpM3Hs5+C7puKwtcnownsrC3OTPYVbWToElL0w2JVgnifv76oMZsvfqlHaTGOp0hlJBc4CRrEEmOGi0Gz8F7d8MqAiZccrjkB0mQBz148Eo7ebN9lhxm97MxwMgjUtOlwRmVIRdp0LKSqjHVMaXC/hv851VFavmueiq3LlazLR22oQQQdDNxYHobLf7C2s2qxoJaKgHeaDHi0HUfBfPCvHVS2CNbJJwU1Q8JuLPr9NhcCQ0kASSNyqqWiQRIkTaQdCOSV9iO0orUTSquLa1DvMcCW+0YbOz37xAJBkEXY7cVpqrfaD9y01arnF7KlUywOcQXNLhDGsGUxzG9QeD8lP6j8CsgOHEQQQRO8ysft3s+4vlkNEiZ4AQCN5MAa8/HXbUxOVzmwGkudmAteXGCOUXiBqUqc8kGT08jp5JoQ1dnSm5IRbF2O1lVr6jz3biJIkaSA2Y0NuC1rK2YWBPhHxSdtrj71VeKkCQYhNPGpMEZuPQ4cTw+CsoVNQSBHH9Es2Vi3VWmxc5pvAJMbiQE+rbHhmdlTO8WfTDbtePeZIJlwhzTb3mkLO4NNoqpppMjY/MPX6LsMJ4LvZOx6tS8BgmO+YM8C3UHrC02H7MgXe4ls3a3Uj/daLGdAeHFcscpdI55IryfP9sdmHYh7KkHK2QQAe8bkQZ5HTgs3tDEAS1vG5mRa3d6wvoHbLHmjTfSLgXvDZLXHujNDAwCMrcskx+UA718uqtBecujRv5cOP6rVDHXZB5XTryDur96dCDII3Rp0Wj2b29xNIjPFZu/MA0+Dmj4grKh0zG75r2mRFzBVJRjLtE02uj7JsDbVPEUmvpu0s8HVrgLg9deas7TYz2eFrHeWFo6u7s+s+C+SdntsvwtfNTg5mkODpg7xpBkHS+8p9tXtHUxLMjw0AS7uzexF5J4rL8NTXossnB8xUUUWsifXguSVTmeP/ABnzb/2XLs//AOZ82/VebTN+yGWBnKY3nRMKR7zec+sJDhcQWmHNLQdDbUePD4JxgH5vZuBkHf4rdidxR5v6hNTbGmF/ieJ+ao2W6KtRnOR9+KIZZ7eYKWPqZcQT0+CqyIw29Rz4eoBrEjq24QuJIDW1AS5zw0zcTPI6eiY498Nnc4LKYnagyNoyGlkiS4XH4ba6dUjdDKOzoX7bfT9qHe1AfJPs8pObPGY5tGwWmx18EdsCk2pJexzgPdvZ1tAB3nG2g1kKYTFMgA+wcBqc5/tLDJ8b8kxw7m5gKHsWVHAgOy8idwEiBx3LO2nK6NcU1GgmjkLw44elUo+zdLmk2DN7gIIIZviZBJiCrqVKhh8jww5jEhud4a2P4hF4HepkuBMZm6XRTKVWQWtoNLQ4A53u14tDGgusBmMmJbvKTVnVMG9pq4mg01Gwz91UMMYaYcyQRaBTvH5j+Iqr1FSkaz9sYx3eqAB7gQGNkkuIaMwAuJcDMiIEwNM/212k12ExFPJbK0Ne+WkltWm5sAgEn3jMEdzW4KGHaCnnc8V6INQQ9wpucHgbnA1dYMEgd4AToFnu122KVSj7Ollu4TkZ7MEC+nDMGW5LnK3wHWuzKblU114XRdI57p4quZ6hOA9JVeI08QvHvjofQ8VxWNiiA9w9YtcCCR0MG+t19C2RtvVrRWqMaKZAGYtlpDiczb5b3Bt3D4/OCtNs3tE40/Yd4aX9o4NOWJ7mgJG8bxKDAajadTM9jpu94JHHOe8AY1hx8JVtRnrG7x++iS7TxLfaUnDOTmaWbryN7TBiYMtJMnVaGrbXgRryO7yUmXQurCPv6feiDxZjX7iyMrGT4oHaphv3x+/RMhWuB3/8b45lIYpxjMTTDLmTZ5LW+OXSTdtkdXx76jWuz4Zri41H0xVaBUEtzlz4I9q5oNy4DSYhfOG4+oxrgzLlce9IuYiL/wDruTbs60VqT3VGMcc8CRYZQDYE6yUW2IoGwr7bBqOcKLJcQXOfiaEkBkBkis6Gh1wBlBPeMFE/t+Hpif2tzMxDiBiDVIIANveIu0aQDC+ZbRxI9o4MFs7hG73jEARaLfVCCsXOgiGwbweBjfxjwS/dj1Ho2Hafa1F7GeyLXZAWh8OzcYcXgGAXOIAEd5Y6o+DBtvJ8P1XjKstA/LJjrr0uqHHM4gmeKpHomz1jrmLWC8cbnzCjdZXlXjwTAOM0Oa47iJTKjjGnNlJNjYhKKzo6JnsugRSe7efhcD1KVrydZmFFFExxsa+EHsSQGk5QdByJV2wGZ2GQCQeA01+qPwuGBpxM2Ikb9yXdmakOe09fJKkuB+eR2aBJA4X+X18k72GYLWncT6gpbhWXJO+LcIn780bgHRWZzn4JqSROfJoMT+Ejd+iSbRdNdx5j4BPMQfgs7XfNRx/mI8lyM9Dmu/PhifxMIKwW3wWupGO84vE8RDRr4rbYesAC06OaQfES0+pWD7R1pqUf5XAf1EH4QhLorivYCwskAW1j7smOycV7Kux4bmLCSTJaLtIjrBFgg8CzXr+iP/ZxmDtDy0NouN9krSNCvwPtndpW4dmUU6lUy4y+qd5mO81x4b9ZPNZ7bW0DWDRldDM5bnqOqkB4ZYucBYFki34uNz09tz98vou7ZHdD8F2qF2FOFaC24jzHDeZuudo0w1rcs3nU8ITLCDuDmB8AtPhexra1CHOy1DBDtcvKN+v+EJNRDFNnzipfx0PNVOk3HvDXmtHtvsfisOf4Rqs1D6Ic8dC0DM0+EX1SR2EqamnUBGsscPiEU0wNAdZ0id28cFWXW+/BWVmFru8CJ3G3iJVLWT4JgeR2/YZMlp4R5j0umeA2U1gHHXNv6g7lXs/Euc5ji1kZcstmbkcSQZc1vNG7Uxfs6ZLYkwLnSZEi199raec02ylJBeFwRc9lSoXEAy0G0WMGAN/E7pTp72i0gROnloNUg2NtAOb3zMk316HoEy/apkyCN0HSN3qhk4dBxu0c4s8J+HS6zu28VeJ08bp3ja9i45rc2jfzi+izOLeXkkaAcQZJI0IGupjg0rogmLHTMdPVOdkbaZSoezl7HioXEhjXCJBiC4TIEeKR1Hd4+CpGiehLD/2xusR4Kt+JEzJHD73LpuFEb9Etab38kU7A40O6FQuEmeUmTfVVVgBcK3C4sVO6AAd8kjy3FcVqMXyuPQSPDRBNIOrKWBc1Au5bGp9OC5qObuBNvrHDkmsFHWzGNLoIBOrfCPqtAcPDHiZlp9LhZ7AlzSCB9805xOPkERllpmSOB0hLfIaMMooonFN5s7EHJFrW4fAIHB1smILbQXSfHT4rjCVdRz+/gqjhnl+dotI+lkq6Q7fLNnTqWXra+WoxxsA4SlhxsA2k7gN5PwCFqbScbPpub4fCdR0TtonTNzjNs0YtWpk5ZADwdOUrNV9qUxfNqbQCZ43iPVCYPAtqtsQdS3oZ+c26IGtg3B/siPeks395smAebc1uimmd8aQ3xu29zWnQSTbT1OqQ7Xq5ixx1zg/P6Ji2gSINomPokeNfbo77+C59DQVMZYK2bkfgjHVoMRcCfil+Cd3n+KvrH94w8QfQgrpLhjRf2B6m0JNh6qzDYyZDtd0frvS0akXMEj1Vm0u6WECJAMDqb/fBW+NpWyPyJukPdhZT7PMQ0QLmIkC0zaJhbKtt1+Hyfuw9hlrpljpEQQSDIIndu1XzLD4wtaAB6rWbF21TrUyysIqtY4MMkZwGugA6h4BNpvreIGXN7NWH0aodpqLu8C9hIu0tcfRsgHnY6ToEFS2/SIOYOBztd3g8AwBEkNMwRvAmAdUjxGzGBjiGucQAQA4kzAkDM4STPmYSjAPpvDjkc0tMEFwBm82kgAAXM8OKyxk5co1Sik6bGPajaZrDK0CoPAAcPeM2vuWQxVENyhoAkXjiDBnxWk7SYNrcNIaAWwSRrGaPHX0WRpvki50keBv6fBXwvaNkMy1lR3TqlhOXXz4H5BcYzHPqGCbDdz4qyuySSOR+H0QtZsGRv47vHetC7M76Q72FW7pAdkIuDAObllIIJ/VOcbtg1O8Wtz/iqNplhdzcGuyyeIAlZzZf4f8AcXeUf9fVEYoFxaAd3x/woyb2NUYJY1JltUlxsXeDPqV5h2sbM5nHdNgOEN0G68KtlLKRcm4O/T6KvHugnpfncpVJ2O8UddgPGXqPjj00H6IemN3JW1iQT0+LR9VZsxoNWDEc+X+Fa+LMtfag9jIgJfjsPBzDQm/VOMRSA/yUK+mCCDp1Uoz8lZw8FWxKAJfcNOQBpJgSXt1JtoCuqG0Cx5GbK0aAjM3n3ZkeC8wFKGvB4tE/1FTDbKfVzuaJAkmTAPLmYTS1bdgjsorXsIxmIl3usba53b9UP+1ZdCPBsr3F0MxLW74Gkbp9EvM5Sw2IPwJQjFBk6fQdSxgeYkydwaGjxlWsZ3XkknumJ5pbswQ4ng0/IfNM8U6KL+MAffmmSqVC3cLZlFFFFYzmownvEadAJtOk+CfYauRDATwjNAkmYt10WcosNyDBbePzDeBz0T/BVg1gIg90ObIG8wedlG6RVq2FuohwOZolriABaS4CBMy4kcFzi6ectblL8gccsWBIbbUGLbgdNEJUxZG8w10gTb3yCY4kOXODxWV5cQfdMQLZyXR8T5ob2drRbsStlc4SDBzEDdPvNHQAHwVvaN5bkqNN2Pa4RvuD8kJ2ecG1iyIgA33zI8rIztO3Ix28CHN6TMfJUQjDto0gQKjB3XCekib8litsWcRxutJ2Z2galEtPvsJiDEtP0KR7aw2d8CAd8+G4Doid5K8HiBmN9yPbL3NM6A6+MpNh9lOLgM7NJkEkaxqmBLqBEu1aRaeIzXOosOi58qkC65YWMCC6S6A4nwkk/dlxtrB02UwWEk52yXRoc2kAb4VGOxZY+BplBF44g/BD7QqksbLpBg66XmEIxyNX4/yCTgp0kHU9ny2ZGk/D6o3Y+DHtmHhJ9CqKVTujojdjOyvzPfAya6CZFxzufJZJyk0zbCKTTZtNiUQ6oWkAwCfWAkfbjYzKffzECpUptj8je/nLepc5xkbhwTfY+JEvdRcx7i05i0hxaJBBLd2u/is7QxdMl9TFvdUDa73ZZOZ2WmRTbO4F0C0QGqeJ0i2ZJuyijU9vhXBzsxDi1xG+CXfBzVncTswurGmzuinJBPAutEcSCfNPtlbRFQ1x7NlMWc0MEDvWNt5hrbm5VW1cZSdQawdytnGaq113Mg9wiBAzEnXzVsf1bRHLUkmZ51MsJa7VusablKbGuAlTFESQ3QCFRTdwVkiFqw3AxMDQWHiY+aLtM6ndyQezNTy+f+ETTpOzEwQJO7y1Updmtv6I5riASeB9FMXRmYvcATzLtfBE1mTpJjl4/AFHbJx7KDy6rTY8QJztzBpsOcGSQlj2NP8At/6/kytd81jMXcbdNR6KrDVQCZ3xHAXkyvqFHaWDeZc2llIAcIabb5gWtKyHaPYZwlZ7qMmhmytJh2XM2cpnXeAeV+d1JXqzA77FtKrxKsFUJfTZBTOkxmWQ6T+Ugg+enqhKKHU2yO9yeJ+ATejjxTo0gAJe47zGUHkQYJtYzeypwgYWHOImYdoG7jJ3SN6ods8syvHeafddY2iNeHRSdPhlk2uUekt9q9w7ouWzq3S074vB6JFWpvIc8tMEm5HxTLvGqIDiCTmgTbnylEFlZoyjKGmZD3N39JIKZPUWS2E2zGyXdPv4IjF4iQWePpb75I4YZjGyIzGM0TfxIHEpNjGkvcfD0Txe0rEkqgkJ1FFFczmgoYjI4ONwNROv3r4Jyxjqha4tLQ4f06Az5TPVZp95G8ra4Gt+5ZJvlE+ChLhFlywR+FdJAaIOrnWBnW2vnC8fgrGXHwt66phcqtzeKTYakL8Lhwypmba1+fM+St2ziS8ZSuM8VHN4QfAj65lRtjSRqtEf2kJdlGwHkPlo4zyEx9F3t6n35aZkSfHoULhKrYAcYvzPT75phtLANDS8mDYNB33vEamE3cQdMGweNewZQ+wtBjjPiudpYgvac14HlceWgQQJBKtDJUqfspwXYqi6p7rZLWnNuiL/AFQx7zQCZA0TKnjajmkSbggw1oPC5DZ8VMJsswM1uQ+7LlPVUGULdlNPEkBsAGxnW1zFvW/EI2hRzkl0zaBMfiGljFp3K/FbPa2mx2bL3nzr7rfZSZHOo0eaKwRYyIaOp73jJ11BU21XAtNupDjZOFynLRtmAaS3NpIMF5mR5LP9qMJFQuFiO64EHcSAYGp1HgngxMwZII0Adz4eBC47RtztFRuj2iSNxECeuh8CkjwGfDTRnMHSLGe0m7mxERbMBpxsEsFNznGGEiZJA87mx10Wrouo1Ww5sxqMxEcYIIQu1sIGMZ7J3s6ZmQSSQTcQTJvf+lCMvtyaZK4quhJUsYED79V1hdmuAkCYiP8ACrbVDHT7yIOPc7TuqtPwSck3yd0qIYTINzJn7tqgcO5xMFxPGAB8le6vuJvx6yV17ST3WsJ5NPzKCXspKXCphbMMcphxMi0kbwRbzTbs2WNqupuLYdSLBOhuz/qfJKAK0CQ3ybHwXT3FmV3dNuEDeLQOanKN8Dxl9WvwaXAYkMdYDX7iEF25xwfRphoPvibR+F0jWUHhMU+LU2jmSfsq7atY1gwVIOTSAeGhJJMdEsIOMrZl1ZkqdEnQEprQwQEGTcCxA13gQbhMPZAaNjoqHE7ieXJXc2wqJTisRSgsJdvlrfIzNhpxR2wdnvrn2dNpbTF3ExlH1dySkUGOfmcSCbm8TxK3vZ3aTWU20w0NA9ec7ykl1wVXfJmNr9na1Br3ke0pjVzJtfVzTca7pHNZ6mXPsHBo3aL7SyuHarBdv9k0KOR1Knke9xzQYaQBfunQyRpA1Qxyt00Cd1aZnW0C1pk5nHQ6xyQDsM45ibC+v0R2DqvNgCegkoh7y5hJG435wVVWmTbUkYlRRRXIjZgMiJmRC2T8S0XLgPFZAOKta5RlGyilRonbVpjQk9P1QmI2wTo0DqZSjMV4TKCig7MPp4pxJMAkx5CbeqIrS4CQDy3jqlNKoQmOFrkiHSByCqnQjVi/D1stVtrTffY2sOXyT/H4UlugLvzGbATPQJccDmdawE31n9P1TWpQdUGVziBwbaddUryJBUGzNUhOknnvPNN8HswujNblvTDD7NazRv31TTDsHMdFKUykYAmHwAbEZQixhSR/j6oljBuVww/h6lTbKqJm+09YMOF3jLVzDiHODSLcmJbTJbLCZgnjePq0+i1G3OzZxHs3e19nkaW+5nnvOP5hGqob2Tb3ZrGQAJDImN575+ymjkhVNkp4puVpAP7SLQetzN4vwsY80dQxWam9h1jM34kechcnsuBYVnR0vpB32V1Ls3TBk1axInRzRrr+GfVdKcALDk9GedUAJOl5n76fFMqw9rhqjDq1mYdadx5jN/Ujz2ew8gljnH+Z7vkRxVtTDspsdkaG2O8k6RqSdynKabTReGNxjTMIwkKyExoYdvAIplJvALXRk2EzKM3go7DiOSLexDvbyQYUwgX/ABQrGuEQR81RSIRDQPBSoqmdNnmvLm9/j6r2m6DrCuo4Oo4wGncb2F9DddQGzim4b/vxXjwJ5JpQ2I8+84Dpf6IyjsRoNxPU/IWTasGxk62FOrQT0VBruZo5zd8XC+h0dnAaW5ABd1tmMdqB5LtRvkfk+ef65iGi1Vw8vopgMJWxDi9+Z53PeSeNhO7kFvf9Jpj8Df6QrhhAE0VQs5bITYTY4gG8+XkutrYZrqJa9gdlDiHAwRY68SnQEWCD2kJpv/2O+BTt32SSro+GqKKJwD1rgNw8br1gJsFFFNjnisZTJUUQCguhgZiU3w2CAER4qKJJDoOoYYawOQRrcMIvrusN6iimx0XUMPymURRojxXqiVjkbQvPirX8vooolYUXvPcbfe75IYuUUUfJddA1XEtDg0m5mBfcuG4oEkA3GqiiY49dUQmNf3HdD8FFEV2KzNU3CBrO9Xscoot7PNLGCeqNo7De+8ho5/QL1RAKGGB7PtPvk62y7/NMW7Cpg6E8iZleKI8IHIZS2ewTDRGhsF7SwjWWiQdJ8o6KKLmxkuAkU7cV20boUUSjLosDV05iiiICkheFRRccVOQG0v4bwPyuv4FRRccz4aoooqkz/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ata:image/jpeg;base64,/9j/4AAQSkZJRgABAQAAAQABAAD/2wCEAAkGBxQTEhUUExMWFBUXFxgaFRgXGBoYHRccGBoXGhccGBgaHSghGBolHBcXIjEiJSkrLi4uGB8zODMsNygtLisBCgoKDg0OGxAQGywkICQsLCwsLCwsLCwsLCwsLCwsLCwsLCwsLCwsLCwsLCwsLCwsLCwsLCwsLCwsLCwsLCwsLP/AABEIALcBFAMBIgACEQEDEQH/xAAcAAACAwEBAQEAAAAAAAAAAAAEBQADBgIBBwj/xAA/EAABAwIDBQUGAwcEAgMAAAABAAIRAyEEEjEFQVFhcQYigZGhEzKxwdHwQlLhFCMzYpKy8RVyc9JDggcWU//EABkBAAMBAQEAAAAAAAAAAAAAAAECAwQABf/EACgRAAICAgICAgEDBQAAAAAAAAABAhEDEiExQVETImEEMsEUM3GBkf/aAAwDAQACEQMRAD8AlPEOA91pv+Vt1fh3h/4GdS39Vy2hESTPJWCgJtPK6vrH0TUn7LH4Nse6z+n9VKjiCA4k6CwiOSJp6CVXUbkFj5+vVKopchbb7O3ssuBZVVMVMR6ohrpTRdoDLaDleFQCu2lc0EuproBV5467lTUqPaQZB4gj4R+qm3QaDCE47Ogd6bCW/B6z9HFT/wCN465f+11puybwS/uk2Zu/36zZNYrV8Gqa2F0vAV6pFDwrg05/RWKLjihmFY2crQJM2EXVgphdqLjqKjRHBVOwgKKURsFIV1tl8CR980mx2EyrWpT2hgMk8Y9CfkUUwNGOxAiTwH3ZUjU9fkFfUMoekw+Vj1FvUQUwDrKvMivaxd+yXHAbmqkNRdamqaTLonHgYpkRTaK89kuOBsiY7Npd09ULkTjZlHueJXAZSaVkv2tT/dVP9j/7SnrmWS3a1P8AdVf+N/8AaVxyPyyooopFD77StxKIYeSqoXG9XtZFtStDJ0dBe4gd0rmrVyxrPAfNU1KkiDqkfQSmkzvSUawIamiKQTpUgFoau2tXjQu2hBhOGakoekTM3Im0uJ4bz80a6kOHyQ2DpENAcZPECJ8Nyk42FOgltMFuUi0zqfTgZ3p12YrvY99g5kCXAnMNY7oHe36XuLJQG8012I+M/RvxKZRXQsnwbCjiGuAIIIOhBkHoVdKzftLyDBOsb+o39deauZinfmHgCPXMVzgBTY+lTMs9W2m4HKJ/mPDkCdTz+xc3HjdPn+qXRjbjsOC5eDFjCWMxymI2jlpvf+VjnR0aSucWcpij/wC5tzluVv8AELJL4AiJJ7pgST5I89pqYmYIBiWukGw0JAB1C+bHE90ONMtzOe4SJDs0ZQS6f5rHTircJjKocGupNb3hchhBBmIGkk7xyC0SWNRi3Hv8iKM5OST6/B9DPaen3+445GhxIjRwBH9wQeJ24K7coovFzObKMpbbSZ1MW0lfOK+1Xuq1bFxqOLQ0ZiRDhAAibAQmfZnHy7ILBofI0iXtPu7hcKeesc1FL1zyUxQcoOTfsfVGKoti/mr3GV6wpQHVJs80bRwRKqwzL6SPh4bx99NLs+iAJQYOzO7R2c4NJiyX7Mw2c2v0W7xFAPaWnQofZuzW0s0Xkz05ffFdsGjO1cJCEqU1rNoUJErOYimjYBc+0k6JzsWq19KWzYkGQRfx6pRioAun2xKU0tNXA+jD8l1nUWupJbtil+5q/wDG/wDtKfVGJRtpv7mr/wAb/wC0ogPyKooopFT9CUqMeZ++q7JXGExAeJ3c7fYXlSqxu9oHElUUrFaKq1XvbvvxXDGiZi8RPJEhoe0RBHEQuW00ya6FO6I4owBJ9q49mGpOqVDAGg3uO4NHEoHYnbShV7r/ANy7dnPdP/tu8YRv2cahoVgauWQrWpWMjwhB0RwgnMZ8zr5IuueHolraGSLyTUJNhJzBxExwkDwCFhUbYzaEXgamUP6CPMIRoJ05qUMWyXNzXA8oIm/SVzkl2JTa4GzK0hemtCUO2kGBmZrocJBjT74L1+1qfPyXPLH2GOOVdDOkYHXVWNdzSintRkD3vIW9V3/qjB+byH1Q+WHsPxy9DdtRKu1O2jQpNDXvY55MFgaSA2CbPtElvyjVcnazeDvIfVIdu4apiqgfTgMayG5tZzEuteLEDwSyypr6j48Vy+3Qmzd17Zc1tNlItaWxmAzAuJOljrpqjazXEMEzBBIAPdGYCXW1kjfGi9PZ3EezqSA5zsgJlo7ozEiTG/L680S/Y2IFQHI2M4kF1O/eaTq6JIaBom+f9pT4l9uV/wBFLqxDg7NmLS2C3MIzBzomQSAAARfTqr+x1KatQwfckg3uXNi45NXFHYOLm9IOMtJJdSmWgNAnN7vLqmmGp1cM11SqwtzS0d5rsxDc18p0BI9FOea3XgKglDvk0IK7plLqmMazvODhmuLC+lrG0CNV4zbNOYh3kPqi8kfZnjCbXRpMIbrT4Q90LCU9sMEHvX5DiRx5LRbK25TdbvaTcDjHHig8kfZyhJPo0CiEp49hAMkdQh8XtmlSZmeXQBeBJ3cOqG8fY+rDMWe6VmsUVbX7T0ajZaSBvlp+96UVdrUz+L0N+lkyyR9iuEr6O8QyQRpP+PmnXZrZYw9LIHueC9xGaLaiBH+0HxWap4ym97Wh5kujfcmLQR/MFp8NjmgU2tPdBeHSDNpAi15O9HePsDi/QwqpPtr+DV/43/2lMf2lriQDJESL2mY16FLdrumjV/43/wBpT3wKuz8iKKKKZQ+yPltjwA8LH4FeggOuQ4QCJGktB37xIHgUCKq6bUmbG3I/e9Y1kkuEzU4Ru6HB2q/dHl+qpZj3N0geG8peKq8fUMHKJdFhxO4Lvkm/J2kPRku1+1H1q0O92nLQBx1J8beST0Xxf7/wtfhexlWtNWtNMufOQxOXU5juJ4bo8EPV7EVzncxkZScrS9pLwP5pAB1i3WFsSdcmNyjY57Ndoarh7MuMMAyugE5dIda5HH/KeDadT85WW2Lsx+HZ+8Y5jnbnCNOG49QYTP2yx5Zy24ZtxxWqD/22pHvv1P4jzVBxlUmMztZacx3Ac1Vh6kg9T8VY0JFJjtIOZjH/AJ3/ANR+qLwLy0hxuLZjylpKUvfG/wC/NNNl1MwANxEdcptPhbwQt2B1Rbi8YalV5z5mh78g0EFxgxxIi5uqXgcVTTqkbzp8gvTWPErm7dnRVIIpVABB4/T9UPtfaYo0i+JOjRzPGy89px+9Ul7Zvik0ZgDmktJAJGlgbkX3IxVyVgl0zPV+0eILifakTuGg6BbTYVY1qLXuMu0JjhzC+avqtPVfRuzFD2eGYOIzH/2ur5qUSOG7GLqcKlyJKpc1ZrNNA7nhoc5xLQASTeyQ1e1VNsANe+LSSB4jW56cEX2wzfs4gd2RnO4QbTGgmPJYR9GOMzB9ZtqDZacUE1bM+STi6R9M2ftP9pY1zS4xIyuuW6cNQYPkixRcPwu/pP0WF7I7SNOqKZ919uh3eojyW6LzxKlkWrKY5bIKFJ5A7j9PynieXNFYfGGm67H+5wIuXaenqldPEEbyrzWmJ4KdjNBQ23UH/jeOEH6iyL/1L2gyw/QkyCdwEaJUHL0OhFyAol5MA2MRwPEcuSX1doU3GBUaSLQHdUj7a7UNNjWNMOeTMEzAj4ysLVzAicwO6ZB8FaGHZW2TlkcXSR9UwbCajI1D+7MwM0An0H9K2GDzU6OXNmeA6DxNyPksB2N2sKrqIe4CrJBaTBOWTMc/qvoballndxdMq6fKC+zZljnRE5B/SwfDNHgr9r/wav8Axv8A7Sgdl4xrGuacwGYlupsAxuuuoOqs2njGmjV7w/hv1MfhK9HHJOK5MU4vY/KCiiiJx9P9r19VWa99CmjLEnWfSF44rBaN2oJgyajw0CJ1PADVajB0G0/dF953+aU4CZJ4R8f0TSg646/AR81rwxWtmD9TJ7a2GGtY8hI8PqJV5IM9SPI5T6hD4cS+OZHyU2Y7NT5gkHrJVmzMkXVaolrTEOaSZ07ovKzm19mgkOpQ0GZBJAGkFusa6eScbYflptJ/M5k8BUYfvyVGIZNUMNgW96OLwN+4yPQJJRU1yPCbxvgztOmaZyuInURpunXfceYV7XoHG1f3jWzce0DpM3Hs5+C7puKwtcnownsrC3OTPYVbWToElL0w2JVgnifv76oMZsvfqlHaTGOp0hlJBc4CRrEEmOGi0Gz8F7d8MqAiZccrjkB0mQBz148Eo7ebN9lhxm97MxwMgjUtOlwRmVIRdp0LKSqjHVMaXC/hv851VFavmueiq3LlazLR22oQQQdDNxYHobLf7C2s2qxoJaKgHeaDHi0HUfBfPCvHVS2CNbJJwU1Q8JuLPr9NhcCQ0kASSNyqqWiQRIkTaQdCOSV9iO0orUTSquLa1DvMcCW+0YbOz37xAJBkEXY7cVpqrfaD9y01arnF7KlUywOcQXNLhDGsGUxzG9QeD8lP6j8CsgOHEQQQRO8ysft3s+4vlkNEiZ4AQCN5MAa8/HXbUxOVzmwGkudmAteXGCOUXiBqUqc8kGT08jp5JoQ1dnSm5IRbF2O1lVr6jz3biJIkaSA2Y0NuC1rK2YWBPhHxSdtrj71VeKkCQYhNPGpMEZuPQ4cTw+CsoVNQSBHH9Es2Vi3VWmxc5pvAJMbiQE+rbHhmdlTO8WfTDbtePeZIJlwhzTb3mkLO4NNoqpppMjY/MPX6LsMJ4LvZOx6tS8BgmO+YM8C3UHrC02H7MgXe4ls3a3Uj/daLGdAeHFcscpdI55IryfP9sdmHYh7KkHK2QQAe8bkQZ5HTgs3tDEAS1vG5mRa3d6wvoHbLHmjTfSLgXvDZLXHujNDAwCMrcskx+UA718uqtBecujRv5cOP6rVDHXZB5XTryDur96dCDII3Rp0Wj2b29xNIjPFZu/MA0+Dmj4grKh0zG75r2mRFzBVJRjLtE02uj7JsDbVPEUmvpu0s8HVrgLg9deas7TYz2eFrHeWFo6u7s+s+C+SdntsvwtfNTg5mkODpg7xpBkHS+8p9tXtHUxLMjw0AS7uzexF5J4rL8NTXossnB8xUUUWsifXguSVTmeP/ABnzb/2XLs//AOZ82/VebTN+yGWBnKY3nRMKR7zec+sJDhcQWmHNLQdDbUePD4JxgH5vZuBkHf4rdidxR5v6hNTbGmF/ieJ+ao2W6KtRnOR9+KIZZ7eYKWPqZcQT0+CqyIw29Rz4eoBrEjq24QuJIDW1AS5zw0zcTPI6eiY498Nnc4LKYnagyNoyGlkiS4XH4ba6dUjdDKOzoX7bfT9qHe1AfJPs8pObPGY5tGwWmx18EdsCk2pJexzgPdvZ1tAB3nG2g1kKYTFMgA+wcBqc5/tLDJ8b8kxw7m5gKHsWVHAgOy8idwEiBx3LO2nK6NcU1GgmjkLw44elUo+zdLmk2DN7gIIIZviZBJiCrqVKhh8jww5jEhud4a2P4hF4HepkuBMZm6XRTKVWQWtoNLQ4A53u14tDGgusBmMmJbvKTVnVMG9pq4mg01Gwz91UMMYaYcyQRaBTvH5j+Iqr1FSkaz9sYx3eqAB7gQGNkkuIaMwAuJcDMiIEwNM/212k12ExFPJbK0Ne+WkltWm5sAgEn3jMEdzW4KGHaCnnc8V6INQQ9wpucHgbnA1dYMEgd4AToFnu122KVSj7Ollu4TkZ7MEC+nDMGW5LnK3wHWuzKblU114XRdI57p4quZ6hOA9JVeI08QvHvjofQ8VxWNiiA9w9YtcCCR0MG+t19C2RtvVrRWqMaKZAGYtlpDiczb5b3Bt3D4/OCtNs3tE40/Yd4aX9o4NOWJ7mgJG8bxKDAajadTM9jpu94JHHOe8AY1hx8JVtRnrG7x++iS7TxLfaUnDOTmaWbryN7TBiYMtJMnVaGrbXgRryO7yUmXQurCPv6feiDxZjX7iyMrGT4oHaphv3x+/RMhWuB3/8b45lIYpxjMTTDLmTZ5LW+OXSTdtkdXx76jWuz4Zri41H0xVaBUEtzlz4I9q5oNy4DSYhfOG4+oxrgzLlce9IuYiL/wDruTbs60VqT3VGMcc8CRYZQDYE6yUW2IoGwr7bBqOcKLJcQXOfiaEkBkBkis6Gh1wBlBPeMFE/t+Hpif2tzMxDiBiDVIIANveIu0aQDC+ZbRxI9o4MFs7hG73jEARaLfVCCsXOgiGwbweBjfxjwS/dj1Ho2Hafa1F7GeyLXZAWh8OzcYcXgGAXOIAEd5Y6o+DBtvJ8P1XjKstA/LJjrr0uqHHM4gmeKpHomz1jrmLWC8cbnzCjdZXlXjwTAOM0Oa47iJTKjjGnNlJNjYhKKzo6JnsugRSe7efhcD1KVrydZmFFFExxsa+EHsSQGk5QdByJV2wGZ2GQCQeA01+qPwuGBpxM2Ikb9yXdmakOe09fJKkuB+eR2aBJA4X+X18k72GYLWncT6gpbhWXJO+LcIn780bgHRWZzn4JqSROfJoMT+Ejd+iSbRdNdx5j4BPMQfgs7XfNRx/mI8lyM9Dmu/PhifxMIKwW3wWupGO84vE8RDRr4rbYesAC06OaQfES0+pWD7R1pqUf5XAf1EH4QhLorivYCwskAW1j7smOycV7Kux4bmLCSTJaLtIjrBFgg8CzXr+iP/ZxmDtDy0NouN9krSNCvwPtndpW4dmUU6lUy4y+qd5mO81x4b9ZPNZ7bW0DWDRldDM5bnqOqkB4ZYucBYFki34uNz09tz98vou7ZHdD8F2qF2FOFaC24jzHDeZuudo0w1rcs3nU8ITLCDuDmB8AtPhexra1CHOy1DBDtcvKN+v+EJNRDFNnzipfx0PNVOk3HvDXmtHtvsfisOf4Rqs1D6Ic8dC0DM0+EX1SR2EqamnUBGsscPiEU0wNAdZ0id28cFWXW+/BWVmFru8CJ3G3iJVLWT4JgeR2/YZMlp4R5j0umeA2U1gHHXNv6g7lXs/Euc5ji1kZcstmbkcSQZc1vNG7Uxfs6ZLYkwLnSZEi199raec02ylJBeFwRc9lSoXEAy0G0WMGAN/E7pTp72i0gROnloNUg2NtAOb3zMk316HoEy/apkyCN0HSN3qhk4dBxu0c4s8J+HS6zu28VeJ08bp3ja9i45rc2jfzi+izOLeXkkaAcQZJI0IGupjg0rogmLHTMdPVOdkbaZSoezl7HioXEhjXCJBiC4TIEeKR1Hd4+CpGiehLD/2xusR4Kt+JEzJHD73LpuFEb9Etab38kU7A40O6FQuEmeUmTfVVVgBcK3C4sVO6AAd8kjy3FcVqMXyuPQSPDRBNIOrKWBc1Au5bGp9OC5qObuBNvrHDkmsFHWzGNLoIBOrfCPqtAcPDHiZlp9LhZ7AlzSCB9805xOPkERllpmSOB0hLfIaMMooonFN5s7EHJFrW4fAIHB1smILbQXSfHT4rjCVdRz+/gqjhnl+dotI+lkq6Q7fLNnTqWXra+WoxxsA4SlhxsA2k7gN5PwCFqbScbPpub4fCdR0TtonTNzjNs0YtWpk5ZADwdOUrNV9qUxfNqbQCZ43iPVCYPAtqtsQdS3oZ+c26IGtg3B/siPeks395smAebc1uimmd8aQ3xu29zWnQSTbT1OqQ7Xq5ixx1zg/P6Ji2gSINomPokeNfbo77+C59DQVMZYK2bkfgjHVoMRcCfil+Cd3n+KvrH94w8QfQgrpLhjRf2B6m0JNh6qzDYyZDtd0frvS0akXMEj1Vm0u6WECJAMDqb/fBW+NpWyPyJukPdhZT7PMQ0QLmIkC0zaJhbKtt1+Hyfuw9hlrpljpEQQSDIIndu1XzLD4wtaAB6rWbF21TrUyysIqtY4MMkZwGugA6h4BNpvreIGXN7NWH0aodpqLu8C9hIu0tcfRsgHnY6ToEFS2/SIOYOBztd3g8AwBEkNMwRvAmAdUjxGzGBjiGucQAQA4kzAkDM4STPmYSjAPpvDjkc0tMEFwBm82kgAAXM8OKyxk5co1Sik6bGPajaZrDK0CoPAAcPeM2vuWQxVENyhoAkXjiDBnxWk7SYNrcNIaAWwSRrGaPHX0WRpvki50keBv6fBXwvaNkMy1lR3TqlhOXXz4H5BcYzHPqGCbDdz4qyuySSOR+H0QtZsGRv47vHetC7M76Q72FW7pAdkIuDAObllIIJ/VOcbtg1O8Wtz/iqNplhdzcGuyyeIAlZzZf4f8AcXeUf9fVEYoFxaAd3x/woyb2NUYJY1JltUlxsXeDPqV5h2sbM5nHdNgOEN0G68KtlLKRcm4O/T6KvHugnpfncpVJ2O8UddgPGXqPjj00H6IemN3JW1iQT0+LR9VZsxoNWDEc+X+Fa+LMtfag9jIgJfjsPBzDQm/VOMRSA/yUK+mCCDp1Uoz8lZw8FWxKAJfcNOQBpJgSXt1JtoCuqG0Cx5GbK0aAjM3n3ZkeC8wFKGvB4tE/1FTDbKfVzuaJAkmTAPLmYTS1bdgjsorXsIxmIl3usba53b9UP+1ZdCPBsr3F0MxLW74Gkbp9EvM5Sw2IPwJQjFBk6fQdSxgeYkydwaGjxlWsZ3XkknumJ5pbswQ4ng0/IfNM8U6KL+MAffmmSqVC3cLZlFFFFYzmownvEadAJtOk+CfYauRDATwjNAkmYt10WcosNyDBbePzDeBz0T/BVg1gIg90ObIG8wedlG6RVq2FuohwOZolriABaS4CBMy4kcFzi6ectblL8gccsWBIbbUGLbgdNEJUxZG8w10gTb3yCY4kOXODxWV5cQfdMQLZyXR8T5ob2drRbsStlc4SDBzEDdPvNHQAHwVvaN5bkqNN2Pa4RvuD8kJ2ecG1iyIgA33zI8rIztO3Ix28CHN6TMfJUQjDto0gQKjB3XCekib8litsWcRxutJ2Z2galEtPvsJiDEtP0KR7aw2d8CAd8+G4Doid5K8HiBmN9yPbL3NM6A6+MpNh9lOLgM7NJkEkaxqmBLqBEu1aRaeIzXOosOi58qkC65YWMCC6S6A4nwkk/dlxtrB02UwWEk52yXRoc2kAb4VGOxZY+BplBF44g/BD7QqksbLpBg66XmEIxyNX4/yCTgp0kHU9ny2ZGk/D6o3Y+DHtmHhJ9CqKVTujojdjOyvzPfAya6CZFxzufJZJyk0zbCKTTZtNiUQ6oWkAwCfWAkfbjYzKffzECpUptj8je/nLepc5xkbhwTfY+JEvdRcx7i05i0hxaJBBLd2u/is7QxdMl9TFvdUDa73ZZOZ2WmRTbO4F0C0QGqeJ0i2ZJuyijU9vhXBzsxDi1xG+CXfBzVncTswurGmzuinJBPAutEcSCfNPtlbRFQ1x7NlMWc0MEDvWNt5hrbm5VW1cZSdQawdytnGaq113Mg9wiBAzEnXzVsf1bRHLUkmZ51MsJa7VusablKbGuAlTFESQ3QCFRTdwVkiFqw3AxMDQWHiY+aLtM6ndyQezNTy+f+ETTpOzEwQJO7y1Updmtv6I5riASeB9FMXRmYvcATzLtfBE1mTpJjl4/AFHbJx7KDy6rTY8QJztzBpsOcGSQlj2NP8At/6/kytd81jMXcbdNR6KrDVQCZ3xHAXkyvqFHaWDeZc2llIAcIabb5gWtKyHaPYZwlZ7qMmhmytJh2XM2cpnXeAeV+d1JXqzA77FtKrxKsFUJfTZBTOkxmWQ6T+Ugg+enqhKKHU2yO9yeJ+ATejjxTo0gAJe47zGUHkQYJtYzeypwgYWHOImYdoG7jJ3SN6ods8syvHeafddY2iNeHRSdPhlk2uUekt9q9w7ouWzq3S074vB6JFWpvIc8tMEm5HxTLvGqIDiCTmgTbnylEFlZoyjKGmZD3N39JIKZPUWS2E2zGyXdPv4IjF4iQWePpb75I4YZjGyIzGM0TfxIHEpNjGkvcfD0Txe0rEkqgkJ1FFFczmgoYjI4ONwNROv3r4Jyxjqha4tLQ4f06Az5TPVZp95G8ra4Gt+5ZJvlE+ChLhFlywR+FdJAaIOrnWBnW2vnC8fgrGXHwt66phcqtzeKTYakL8Lhwypmba1+fM+St2ziS8ZSuM8VHN4QfAj65lRtjSRqtEf2kJdlGwHkPlo4zyEx9F3t6n35aZkSfHoULhKrYAcYvzPT75phtLANDS8mDYNB33vEamE3cQdMGweNewZQ+wtBjjPiudpYgvac14HlceWgQQJBKtDJUqfspwXYqi6p7rZLWnNuiL/AFQx7zQCZA0TKnjajmkSbggw1oPC5DZ8VMJsswM1uQ+7LlPVUGULdlNPEkBsAGxnW1zFvW/EI2hRzkl0zaBMfiGljFp3K/FbPa2mx2bL3nzr7rfZSZHOo0eaKwRYyIaOp73jJ11BU21XAtNupDjZOFynLRtmAaS3NpIMF5mR5LP9qMJFQuFiO64EHcSAYGp1HgngxMwZII0Adz4eBC47RtztFRuj2iSNxECeuh8CkjwGfDTRnMHSLGe0m7mxERbMBpxsEsFNznGGEiZJA87mx10Wrouo1Ww5sxqMxEcYIIQu1sIGMZ7J3s6ZmQSSQTcQTJvf+lCMvtyaZK4quhJUsYED79V1hdmuAkCYiP8ACrbVDHT7yIOPc7TuqtPwSck3yd0qIYTINzJn7tqgcO5xMFxPGAB8le6vuJvx6yV17ST3WsJ5NPzKCXspKXCphbMMcphxMi0kbwRbzTbs2WNqupuLYdSLBOhuz/qfJKAK0CQ3ybHwXT3FmV3dNuEDeLQOanKN8Dxl9WvwaXAYkMdYDX7iEF25xwfRphoPvibR+F0jWUHhMU+LU2jmSfsq7atY1gwVIOTSAeGhJJMdEsIOMrZl1ZkqdEnQEprQwQEGTcCxA13gQbhMPZAaNjoqHE7ieXJXc2wqJTisRSgsJdvlrfIzNhpxR2wdnvrn2dNpbTF3ExlH1dySkUGOfmcSCbm8TxK3vZ3aTWU20w0NA9ec7ykl1wVXfJmNr9na1Br3ke0pjVzJtfVzTca7pHNZ6mXPsHBo3aL7SyuHarBdv9k0KOR1Knke9xzQYaQBfunQyRpA1Qxyt00Cd1aZnW0C1pk5nHQ6xyQDsM45ibC+v0R2DqvNgCegkoh7y5hJG435wVVWmTbUkYlRRRXIjZgMiJmRC2T8S0XLgPFZAOKta5RlGyilRonbVpjQk9P1QmI2wTo0DqZSjMV4TKCig7MPp4pxJMAkx5CbeqIrS4CQDy3jqlNKoQmOFrkiHSByCqnQjVi/D1stVtrTffY2sOXyT/H4UlugLvzGbATPQJccDmdawE31n9P1TWpQdUGVziBwbaddUryJBUGzNUhOknnvPNN8HswujNblvTDD7NazRv31TTDsHMdFKUykYAmHwAbEZQixhSR/j6oljBuVww/h6lTbKqJm+09YMOF3jLVzDiHODSLcmJbTJbLCZgnjePq0+i1G3OzZxHs3e19nkaW+5nnvOP5hGqob2Tb3ZrGQAJDImN575+ymjkhVNkp4puVpAP7SLQetzN4vwsY80dQxWam9h1jM34kechcnsuBYVnR0vpB32V1Ls3TBk1axInRzRrr+GfVdKcALDk9GedUAJOl5n76fFMqw9rhqjDq1mYdadx5jN/Ujz2ew8gljnH+Z7vkRxVtTDspsdkaG2O8k6RqSdynKabTReGNxjTMIwkKyExoYdvAIplJvALXRk2EzKM3go7DiOSLexDvbyQYUwgX/ABQrGuEQR81RSIRDQPBSoqmdNnmvLm9/j6r2m6DrCuo4Oo4wGncb2F9DddQGzim4b/vxXjwJ5JpQ2I8+84Dpf6IyjsRoNxPU/IWTasGxk62FOrQT0VBruZo5zd8XC+h0dnAaW5ABd1tmMdqB5LtRvkfk+ef65iGi1Vw8vopgMJWxDi9+Z53PeSeNhO7kFvf9Jpj8Df6QrhhAE0VQs5bITYTY4gG8+XkutrYZrqJa9gdlDiHAwRY68SnQEWCD2kJpv/2O+BTt32SSro+GqKKJwD1rgNw8br1gJsFFFNjnisZTJUUQCguhgZiU3w2CAER4qKJJDoOoYYawOQRrcMIvrusN6iimx0XUMPymURRojxXqiVjkbQvPirX8vooolYUXvPcbfe75IYuUUUfJddA1XEtDg0m5mBfcuG4oEkA3GqiiY49dUQmNf3HdD8FFEV2KzNU3CBrO9Xscoot7PNLGCeqNo7De+8ho5/QL1RAKGGB7PtPvk62y7/NMW7Cpg6E8iZleKI8IHIZS2ewTDRGhsF7SwjWWiQdJ8o6KKLmxkuAkU7cV20boUUSjLosDV05iiiICkheFRRccVOQG0v4bwPyuv4FRRccz4aoooqkz/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data:image/jpeg;base64,/9j/4AAQSkZJRgABAQAAAQABAAD/2wCEAAkGBxQTEhUUExMWFBUXFxgaFRgXGBoYHRccGBoXGhccGBgaHSghGBolHBcXIjEiJSkrLi4uGB8zODMsNygtLisBCgoKDg0OGxAQGywkICQsLCwsLCwsLCwsLCwsLCwsLCwsLCwsLCwsLCwsLCwsLCwsLCwsLCwsLCwsLCwsLCwsLP/AABEIALcBFAMBIgACEQEDEQH/xAAcAAACAwEBAQEAAAAAAAAAAAAEBQADBgIBBwj/xAA/EAABAwIDBQUGAwcEAgMAAAABAAIRAyEEEjEFQVFhcQYigZGhEzKxwdHwQlLhFCMzYpKy8RVyc9JDggcWU//EABkBAAMBAQEAAAAAAAAAAAAAAAECAwQABf/EACgRAAICAgICAgEDBQAAAAAAAAABAhEDEiExQVETImEEMsEUM3GBkf/aAAwDAQACEQMRAD8AlPEOA91pv+Vt1fh3h/4GdS39Vy2hESTPJWCgJtPK6vrH0TUn7LH4Nse6z+n9VKjiCA4k6CwiOSJp6CVXUbkFj5+vVKopchbb7O3ssuBZVVMVMR6ohrpTRdoDLaDleFQCu2lc0EuproBV5467lTUqPaQZB4gj4R+qm3QaDCE47Ogd6bCW/B6z9HFT/wCN465f+11puybwS/uk2Zu/36zZNYrV8Gqa2F0vAV6pFDwrg05/RWKLjihmFY2crQJM2EXVgphdqLjqKjRHBVOwgKKURsFIV1tl8CR980mx2EyrWpT2hgMk8Y9CfkUUwNGOxAiTwH3ZUjU9fkFfUMoekw+Vj1FvUQUwDrKvMivaxd+yXHAbmqkNRdamqaTLonHgYpkRTaK89kuOBsiY7Npd09ULkTjZlHueJXAZSaVkv2tT/dVP9j/7SnrmWS3a1P8AdVf+N/8AaVxyPyyooopFD77StxKIYeSqoXG9XtZFtStDJ0dBe4gd0rmrVyxrPAfNU1KkiDqkfQSmkzvSUawIamiKQTpUgFoau2tXjQu2hBhOGakoekTM3Im0uJ4bz80a6kOHyQ2DpENAcZPECJ8Nyk42FOgltMFuUi0zqfTgZ3p12YrvY99g5kCXAnMNY7oHe36XuLJQG8012I+M/RvxKZRXQsnwbCjiGuAIIIOhBkHoVdKzftLyDBOsb+o39deauZinfmHgCPXMVzgBTY+lTMs9W2m4HKJ/mPDkCdTz+xc3HjdPn+qXRjbjsOC5eDFjCWMxymI2jlpvf+VjnR0aSucWcpij/wC5tzluVv8AELJL4AiJJ7pgST5I89pqYmYIBiWukGw0JAB1C+bHE90ONMtzOe4SJDs0ZQS6f5rHTircJjKocGupNb3hchhBBmIGkk7xyC0SWNRi3Hv8iKM5OST6/B9DPaen3+445GhxIjRwBH9wQeJ24K7coovFzObKMpbbSZ1MW0lfOK+1Xuq1bFxqOLQ0ZiRDhAAibAQmfZnHy7ILBofI0iXtPu7hcKeesc1FL1zyUxQcoOTfsfVGKoti/mr3GV6wpQHVJs80bRwRKqwzL6SPh4bx99NLs+iAJQYOzO7R2c4NJiyX7Mw2c2v0W7xFAPaWnQofZuzW0s0Xkz05ffFdsGjO1cJCEqU1rNoUJErOYimjYBc+0k6JzsWq19KWzYkGQRfx6pRioAun2xKU0tNXA+jD8l1nUWupJbtil+5q/wDG/wDtKfVGJRtpv7mr/wAb/wC0ogPyKooopFT9CUqMeZ++q7JXGExAeJ3c7fYXlSqxu9oHElUUrFaKq1XvbvvxXDGiZi8RPJEhoe0RBHEQuW00ya6FO6I4owBJ9q49mGpOqVDAGg3uO4NHEoHYnbShV7r/ANy7dnPdP/tu8YRv2cahoVgauWQrWpWMjwhB0RwgnMZ8zr5IuueHolraGSLyTUJNhJzBxExwkDwCFhUbYzaEXgamUP6CPMIRoJ05qUMWyXNzXA8oIm/SVzkl2JTa4GzK0hemtCUO2kGBmZrocJBjT74L1+1qfPyXPLH2GOOVdDOkYHXVWNdzSintRkD3vIW9V3/qjB+byH1Q+WHsPxy9DdtRKu1O2jQpNDXvY55MFgaSA2CbPtElvyjVcnazeDvIfVIdu4apiqgfTgMayG5tZzEuteLEDwSyypr6j48Vy+3Qmzd17Zc1tNlItaWxmAzAuJOljrpqjazXEMEzBBIAPdGYCXW1kjfGi9PZ3EezqSA5zsgJlo7ozEiTG/L680S/Y2IFQHI2M4kF1O/eaTq6JIaBom+f9pT4l9uV/wBFLqxDg7NmLS2C3MIzBzomQSAAARfTqr+x1KatQwfckg3uXNi45NXFHYOLm9IOMtJJdSmWgNAnN7vLqmmGp1cM11SqwtzS0d5rsxDc18p0BI9FOea3XgKglDvk0IK7plLqmMazvODhmuLC+lrG0CNV4zbNOYh3kPqi8kfZnjCbXRpMIbrT4Q90LCU9sMEHvX5DiRx5LRbK25TdbvaTcDjHHig8kfZyhJPo0CiEp49hAMkdQh8XtmlSZmeXQBeBJ3cOqG8fY+rDMWe6VmsUVbX7T0ajZaSBvlp+96UVdrUz+L0N+lkyyR9iuEr6O8QyQRpP+PmnXZrZYw9LIHueC9xGaLaiBH+0HxWap4ym97Wh5kujfcmLQR/MFp8NjmgU2tPdBeHSDNpAi15O9HePsDi/QwqpPtr+DV/43/2lMf2lriQDJESL2mY16FLdrumjV/43/wBpT3wKuz8iKKKKZQ+yPltjwA8LH4FeggOuQ4QCJGktB37xIHgUCKq6bUmbG3I/e9Y1kkuEzU4Ru6HB2q/dHl+qpZj3N0geG8peKq8fUMHKJdFhxO4Lvkm/J2kPRku1+1H1q0O92nLQBx1J8beST0Xxf7/wtfhexlWtNWtNMufOQxOXU5juJ4bo8EPV7EVzncxkZScrS9pLwP5pAB1i3WFsSdcmNyjY57Ndoarh7MuMMAyugE5dIda5HH/KeDadT85WW2Lsx+HZ+8Y5jnbnCNOG49QYTP2yx5Zy24ZtxxWqD/22pHvv1P4jzVBxlUmMztZacx3Ac1Vh6kg9T8VY0JFJjtIOZjH/AJ3/ANR+qLwLy0hxuLZjylpKUvfG/wC/NNNl1MwANxEdcptPhbwQt2B1Rbi8YalV5z5mh78g0EFxgxxIi5uqXgcVTTqkbzp8gvTWPErm7dnRVIIpVABB4/T9UPtfaYo0i+JOjRzPGy89px+9Ul7Zvik0ZgDmktJAJGlgbkX3IxVyVgl0zPV+0eILifakTuGg6BbTYVY1qLXuMu0JjhzC+avqtPVfRuzFD2eGYOIzH/2ur5qUSOG7GLqcKlyJKpc1ZrNNA7nhoc5xLQASTeyQ1e1VNsANe+LSSB4jW56cEX2wzfs4gd2RnO4QbTGgmPJYR9GOMzB9ZtqDZacUE1bM+STi6R9M2ftP9pY1zS4xIyuuW6cNQYPkixRcPwu/pP0WF7I7SNOqKZ919uh3eojyW6LzxKlkWrKY5bIKFJ5A7j9PynieXNFYfGGm67H+5wIuXaenqldPEEbyrzWmJ4KdjNBQ23UH/jeOEH6iyL/1L2gyw/QkyCdwEaJUHL0OhFyAol5MA2MRwPEcuSX1doU3GBUaSLQHdUj7a7UNNjWNMOeTMEzAj4ysLVzAicwO6ZB8FaGHZW2TlkcXSR9UwbCajI1D+7MwM0An0H9K2GDzU6OXNmeA6DxNyPksB2N2sKrqIe4CrJBaTBOWTMc/qvoballndxdMq6fKC+zZljnRE5B/SwfDNHgr9r/wav8Axv8A7Sgdl4xrGuacwGYlupsAxuuuoOqs2njGmjV7w/hv1MfhK9HHJOK5MU4vY/KCiiiJx9P9r19VWa99CmjLEnWfSF44rBaN2oJgyajw0CJ1PADVajB0G0/dF953+aU4CZJ4R8f0TSg646/AR81rwxWtmD9TJ7a2GGtY8hI8PqJV5IM9SPI5T6hD4cS+OZHyU2Y7NT5gkHrJVmzMkXVaolrTEOaSZ07ovKzm19mgkOpQ0GZBJAGkFusa6eScbYflptJ/M5k8BUYfvyVGIZNUMNgW96OLwN+4yPQJJRU1yPCbxvgztOmaZyuInURpunXfceYV7XoHG1f3jWzce0DpM3Hs5+C7puKwtcnownsrC3OTPYVbWToElL0w2JVgnifv76oMZsvfqlHaTGOp0hlJBc4CRrEEmOGi0Gz8F7d8MqAiZccrjkB0mQBz148Eo7ebN9lhxm97MxwMgjUtOlwRmVIRdp0LKSqjHVMaXC/hv851VFavmueiq3LlazLR22oQQQdDNxYHobLf7C2s2qxoJaKgHeaDHi0HUfBfPCvHVS2CNbJJwU1Q8JuLPr9NhcCQ0kASSNyqqWiQRIkTaQdCOSV9iO0orUTSquLa1DvMcCW+0YbOz37xAJBkEXY7cVpqrfaD9y01arnF7KlUywOcQXNLhDGsGUxzG9QeD8lP6j8CsgOHEQQQRO8ysft3s+4vlkNEiZ4AQCN5MAa8/HXbUxOVzmwGkudmAteXGCOUXiBqUqc8kGT08jp5JoQ1dnSm5IRbF2O1lVr6jz3biJIkaSA2Y0NuC1rK2YWBPhHxSdtrj71VeKkCQYhNPGpMEZuPQ4cTw+CsoVNQSBHH9Es2Vi3VWmxc5pvAJMbiQE+rbHhmdlTO8WfTDbtePeZIJlwhzTb3mkLO4NNoqpppMjY/MPX6LsMJ4LvZOx6tS8BgmO+YM8C3UHrC02H7MgXe4ls3a3Uj/daLGdAeHFcscpdI55IryfP9sdmHYh7KkHK2QQAe8bkQZ5HTgs3tDEAS1vG5mRa3d6wvoHbLHmjTfSLgXvDZLXHujNDAwCMrcskx+UA718uqtBecujRv5cOP6rVDHXZB5XTryDur96dCDII3Rp0Wj2b29xNIjPFZu/MA0+Dmj4grKh0zG75r2mRFzBVJRjLtE02uj7JsDbVPEUmvpu0s8HVrgLg9deas7TYz2eFrHeWFo6u7s+s+C+SdntsvwtfNTg5mkODpg7xpBkHS+8p9tXtHUxLMjw0AS7uzexF5J4rL8NTXossnB8xUUUWsifXguSVTmeP/ABnzb/2XLs//AOZ82/VebTN+yGWBnKY3nRMKR7zec+sJDhcQWmHNLQdDbUePD4JxgH5vZuBkHf4rdidxR5v6hNTbGmF/ieJ+ao2W6KtRnOR9+KIZZ7eYKWPqZcQT0+CqyIw29Rz4eoBrEjq24QuJIDW1AS5zw0zcTPI6eiY498Nnc4LKYnagyNoyGlkiS4XH4ba6dUjdDKOzoX7bfT9qHe1AfJPs8pObPGY5tGwWmx18EdsCk2pJexzgPdvZ1tAB3nG2g1kKYTFMgA+wcBqc5/tLDJ8b8kxw7m5gKHsWVHAgOy8idwEiBx3LO2nK6NcU1GgmjkLw44elUo+zdLmk2DN7gIIIZviZBJiCrqVKhh8jww5jEhud4a2P4hF4HepkuBMZm6XRTKVWQWtoNLQ4A53u14tDGgusBmMmJbvKTVnVMG9pq4mg01Gwz91UMMYaYcyQRaBTvH5j+Iqr1FSkaz9sYx3eqAB7gQGNkkuIaMwAuJcDMiIEwNM/212k12ExFPJbK0Ne+WkltWm5sAgEn3jMEdzW4KGHaCnnc8V6INQQ9wpucHgbnA1dYMEgd4AToFnu122KVSj7Ollu4TkZ7MEC+nDMGW5LnK3wHWuzKblU114XRdI57p4quZ6hOA9JVeI08QvHvjofQ8VxWNiiA9w9YtcCCR0MG+t19C2RtvVrRWqMaKZAGYtlpDiczb5b3Bt3D4/OCtNs3tE40/Yd4aX9o4NOWJ7mgJG8bxKDAajadTM9jpu94JHHOe8AY1hx8JVtRnrG7x++iS7TxLfaUnDOTmaWbryN7TBiYMtJMnVaGrbXgRryO7yUmXQurCPv6feiDxZjX7iyMrGT4oHaphv3x+/RMhWuB3/8b45lIYpxjMTTDLmTZ5LW+OXSTdtkdXx76jWuz4Zri41H0xVaBUEtzlz4I9q5oNy4DSYhfOG4+oxrgzLlce9IuYiL/wDruTbs60VqT3VGMcc8CRYZQDYE6yUW2IoGwr7bBqOcKLJcQXOfiaEkBkBkis6Gh1wBlBPeMFE/t+Hpif2tzMxDiBiDVIIANveIu0aQDC+ZbRxI9o4MFs7hG73jEARaLfVCCsXOgiGwbweBjfxjwS/dj1Ho2Hafa1F7GeyLXZAWh8OzcYcXgGAXOIAEd5Y6o+DBtvJ8P1XjKstA/LJjrr0uqHHM4gmeKpHomz1jrmLWC8cbnzCjdZXlXjwTAOM0Oa47iJTKjjGnNlJNjYhKKzo6JnsugRSe7efhcD1KVrydZmFFFExxsa+EHsSQGk5QdByJV2wGZ2GQCQeA01+qPwuGBpxM2Ikb9yXdmakOe09fJKkuB+eR2aBJA4X+X18k72GYLWncT6gpbhWXJO+LcIn780bgHRWZzn4JqSROfJoMT+Ejd+iSbRdNdx5j4BPMQfgs7XfNRx/mI8lyM9Dmu/PhifxMIKwW3wWupGO84vE8RDRr4rbYesAC06OaQfES0+pWD7R1pqUf5XAf1EH4QhLorivYCwskAW1j7smOycV7Kux4bmLCSTJaLtIjrBFgg8CzXr+iP/ZxmDtDy0NouN9krSNCvwPtndpW4dmUU6lUy4y+qd5mO81x4b9ZPNZ7bW0DWDRldDM5bnqOqkB4ZYucBYFki34uNz09tz98vou7ZHdD8F2qF2FOFaC24jzHDeZuudo0w1rcs3nU8ITLCDuDmB8AtPhexra1CHOy1DBDtcvKN+v+EJNRDFNnzipfx0PNVOk3HvDXmtHtvsfisOf4Rqs1D6Ic8dC0DM0+EX1SR2EqamnUBGsscPiEU0wNAdZ0id28cFWXW+/BWVmFru8CJ3G3iJVLWT4JgeR2/YZMlp4R5j0umeA2U1gHHXNv6g7lXs/Euc5ji1kZcstmbkcSQZc1vNG7Uxfs6ZLYkwLnSZEi199raec02ylJBeFwRc9lSoXEAy0G0WMGAN/E7pTp72i0gROnloNUg2NtAOb3zMk316HoEy/apkyCN0HSN3qhk4dBxu0c4s8J+HS6zu28VeJ08bp3ja9i45rc2jfzi+izOLeXkkaAcQZJI0IGupjg0rogmLHTMdPVOdkbaZSoezl7HioXEhjXCJBiC4TIEeKR1Hd4+CpGiehLD/2xusR4Kt+JEzJHD73LpuFEb9Etab38kU7A40O6FQuEmeUmTfVVVgBcK3C4sVO6AAd8kjy3FcVqMXyuPQSPDRBNIOrKWBc1Au5bGp9OC5qObuBNvrHDkmsFHWzGNLoIBOrfCPqtAcPDHiZlp9LhZ7AlzSCB9805xOPkERllpmSOB0hLfIaMMooonFN5s7EHJFrW4fAIHB1smILbQXSfHT4rjCVdRz+/gqjhnl+dotI+lkq6Q7fLNnTqWXra+WoxxsA4SlhxsA2k7gN5PwCFqbScbPpub4fCdR0TtonTNzjNs0YtWpk5ZADwdOUrNV9qUxfNqbQCZ43iPVCYPAtqtsQdS3oZ+c26IGtg3B/siPeks395smAebc1uimmd8aQ3xu29zWnQSTbT1OqQ7Xq5ixx1zg/P6Ji2gSINomPokeNfbo77+C59DQVMZYK2bkfgjHVoMRcCfil+Cd3n+KvrH94w8QfQgrpLhjRf2B6m0JNh6qzDYyZDtd0frvS0akXMEj1Vm0u6WECJAMDqb/fBW+NpWyPyJukPdhZT7PMQ0QLmIkC0zaJhbKtt1+Hyfuw9hlrpljpEQQSDIIndu1XzLD4wtaAB6rWbF21TrUyysIqtY4MMkZwGugA6h4BNpvreIGXN7NWH0aodpqLu8C9hIu0tcfRsgHnY6ToEFS2/SIOYOBztd3g8AwBEkNMwRvAmAdUjxGzGBjiGucQAQA4kzAkDM4STPmYSjAPpvDjkc0tMEFwBm82kgAAXM8OKyxk5co1Sik6bGPajaZrDK0CoPAAcPeM2vuWQxVENyhoAkXjiDBnxWk7SYNrcNIaAWwSRrGaPHX0WRpvki50keBv6fBXwvaNkMy1lR3TqlhOXXz4H5BcYzHPqGCbDdz4qyuySSOR+H0QtZsGRv47vHetC7M76Q72FW7pAdkIuDAObllIIJ/VOcbtg1O8Wtz/iqNplhdzcGuyyeIAlZzZf4f8AcXeUf9fVEYoFxaAd3x/woyb2NUYJY1JltUlxsXeDPqV5h2sbM5nHdNgOEN0G68KtlLKRcm4O/T6KvHugnpfncpVJ2O8UddgPGXqPjj00H6IemN3JW1iQT0+LR9VZsxoNWDEc+X+Fa+LMtfag9jIgJfjsPBzDQm/VOMRSA/yUK+mCCDp1Uoz8lZw8FWxKAJfcNOQBpJgSXt1JtoCuqG0Cx5GbK0aAjM3n3ZkeC8wFKGvB4tE/1FTDbKfVzuaJAkmTAPLmYTS1bdgjsorXsIxmIl3usba53b9UP+1ZdCPBsr3F0MxLW74Gkbp9EvM5Sw2IPwJQjFBk6fQdSxgeYkydwaGjxlWsZ3XkknumJ5pbswQ4ng0/IfNM8U6KL+MAffmmSqVC3cLZlFFFFYzmownvEadAJtOk+CfYauRDATwjNAkmYt10WcosNyDBbePzDeBz0T/BVg1gIg90ObIG8wedlG6RVq2FuohwOZolriABaS4CBMy4kcFzi6ectblL8gccsWBIbbUGLbgdNEJUxZG8w10gTb3yCY4kOXODxWV5cQfdMQLZyXR8T5ob2drRbsStlc4SDBzEDdPvNHQAHwVvaN5bkqNN2Pa4RvuD8kJ2ecG1iyIgA33zI8rIztO3Ix28CHN6TMfJUQjDto0gQKjB3XCekib8litsWcRxutJ2Z2galEtPvsJiDEtP0KR7aw2d8CAd8+G4Doid5K8HiBmN9yPbL3NM6A6+MpNh9lOLgM7NJkEkaxqmBLqBEu1aRaeIzXOosOi58qkC65YWMCC6S6A4nwkk/dlxtrB02UwWEk52yXRoc2kAb4VGOxZY+BplBF44g/BD7QqksbLpBg66XmEIxyNX4/yCTgp0kHU9ny2ZGk/D6o3Y+DHtmHhJ9CqKVTujojdjOyvzPfAya6CZFxzufJZJyk0zbCKTTZtNiUQ6oWkAwCfWAkfbjYzKffzECpUptj8je/nLepc5xkbhwTfY+JEvdRcx7i05i0hxaJBBLd2u/is7QxdMl9TFvdUDa73ZZOZ2WmRTbO4F0C0QGqeJ0i2ZJuyijU9vhXBzsxDi1xG+CXfBzVncTswurGmzuinJBPAutEcSCfNPtlbRFQ1x7NlMWc0MEDvWNt5hrbm5VW1cZSdQawdytnGaq113Mg9wiBAzEnXzVsf1bRHLUkmZ51MsJa7VusablKbGuAlTFESQ3QCFRTdwVkiFqw3AxMDQWHiY+aLtM6ndyQezNTy+f+ETTpOzEwQJO7y1Updmtv6I5riASeB9FMXRmYvcATzLtfBE1mTpJjl4/AFHbJx7KDy6rTY8QJztzBpsOcGSQlj2NP8At/6/kytd81jMXcbdNR6KrDVQCZ3xHAXkyvqFHaWDeZc2llIAcIabb5gWtKyHaPYZwlZ7qMmhmytJh2XM2cpnXeAeV+d1JXqzA77FtKrxKsFUJfTZBTOkxmWQ6T+Ugg+enqhKKHU2yO9yeJ+ATejjxTo0gAJe47zGUHkQYJtYzeypwgYWHOImYdoG7jJ3SN6ods8syvHeafddY2iNeHRSdPhlk2uUekt9q9w7ouWzq3S074vB6JFWpvIc8tMEm5HxTLvGqIDiCTmgTbnylEFlZoyjKGmZD3N39JIKZPUWS2E2zGyXdPv4IjF4iQWePpb75I4YZjGyIzGM0TfxIHEpNjGkvcfD0Txe0rEkqgkJ1FFFczmgoYjI4ONwNROv3r4Jyxjqha4tLQ4f06Az5TPVZp95G8ra4Gt+5ZJvlE+ChLhFlywR+FdJAaIOrnWBnW2vnC8fgrGXHwt66phcqtzeKTYakL8Lhwypmba1+fM+St2ziS8ZSuM8VHN4QfAj65lRtjSRqtEf2kJdlGwHkPlo4zyEx9F3t6n35aZkSfHoULhKrYAcYvzPT75phtLANDS8mDYNB33vEamE3cQdMGweNewZQ+wtBjjPiudpYgvac14HlceWgQQJBKtDJUqfspwXYqi6p7rZLWnNuiL/AFQx7zQCZA0TKnjajmkSbggw1oPC5DZ8VMJsswM1uQ+7LlPVUGULdlNPEkBsAGxnW1zFvW/EI2hRzkl0zaBMfiGljFp3K/FbPa2mx2bL3nzr7rfZSZHOo0eaKwRYyIaOp73jJ11BU21XAtNupDjZOFynLRtmAaS3NpIMF5mR5LP9qMJFQuFiO64EHcSAYGp1HgngxMwZII0Adz4eBC47RtztFRuj2iSNxECeuh8CkjwGfDTRnMHSLGe0m7mxERbMBpxsEsFNznGGEiZJA87mx10Wrouo1Ww5sxqMxEcYIIQu1sIGMZ7J3s6ZmQSSQTcQTJvf+lCMvtyaZK4quhJUsYED79V1hdmuAkCYiP8ACrbVDHT7yIOPc7TuqtPwSck3yd0qIYTINzJn7tqgcO5xMFxPGAB8le6vuJvx6yV17ST3WsJ5NPzKCXspKXCphbMMcphxMi0kbwRbzTbs2WNqupuLYdSLBOhuz/qfJKAK0CQ3ybHwXT3FmV3dNuEDeLQOanKN8Dxl9WvwaXAYkMdYDX7iEF25xwfRphoPvibR+F0jWUHhMU+LU2jmSfsq7atY1gwVIOTSAeGhJJMdEsIOMrZl1ZkqdEnQEprQwQEGTcCxA13gQbhMPZAaNjoqHE7ieXJXc2wqJTisRSgsJdvlrfIzNhpxR2wdnvrn2dNpbTF3ExlH1dySkUGOfmcSCbm8TxK3vZ3aTWU20w0NA9ec7ykl1wVXfJmNr9na1Br3ke0pjVzJtfVzTca7pHNZ6mXPsHBo3aL7SyuHarBdv9k0KOR1Knke9xzQYaQBfunQyRpA1Qxyt00Cd1aZnW0C1pk5nHQ6xyQDsM45ibC+v0R2DqvNgCegkoh7y5hJG435wVVWmTbUkYlRRRXIjZgMiJmRC2T8S0XLgPFZAOKta5RlGyilRonbVpjQk9P1QmI2wTo0DqZSjMV4TKCig7MPp4pxJMAkx5CbeqIrS4CQDy3jqlNKoQmOFrkiHSByCqnQjVi/D1stVtrTffY2sOXyT/H4UlugLvzGbATPQJccDmdawE31n9P1TWpQdUGVziBwbaddUryJBUGzNUhOknnvPNN8HswujNblvTDD7NazRv31TTDsHMdFKUykYAmHwAbEZQixhSR/j6oljBuVww/h6lTbKqJm+09YMOF3jLVzDiHODSLcmJbTJbLCZgnjePq0+i1G3OzZxHs3e19nkaW+5nnvOP5hGqob2Tb3ZrGQAJDImN575+ymjkhVNkp4puVpAP7SLQetzN4vwsY80dQxWam9h1jM34kechcnsuBYVnR0vpB32V1Ls3TBk1axInRzRrr+GfVdKcALDk9GedUAJOl5n76fFMqw9rhqjDq1mYdadx5jN/Ujz2ew8gljnH+Z7vkRxVtTDspsdkaG2O8k6RqSdynKabTReGNxjTMIwkKyExoYdvAIplJvALXRk2EzKM3go7DiOSLexDvbyQYUwgX/ABQrGuEQR81RSIRDQPBSoqmdNnmvLm9/j6r2m6DrCuo4Oo4wGncb2F9DddQGzim4b/vxXjwJ5JpQ2I8+84Dpf6IyjsRoNxPU/IWTasGxk62FOrQT0VBruZo5zd8XC+h0dnAaW5ABd1tmMdqB5LtRvkfk+ef65iGi1Vw8vopgMJWxDi9+Z53PeSeNhO7kFvf9Jpj8Df6QrhhAE0VQs5bITYTY4gG8+XkutrYZrqJa9gdlDiHAwRY68SnQEWCD2kJpv/2O+BTt32SSro+GqKKJwD1rgNw8br1gJsFFFNjnisZTJUUQCguhgZiU3w2CAER4qKJJDoOoYYawOQRrcMIvrusN6iimx0XUMPymURRojxXqiVjkbQvPirX8vooolYUXvPcbfe75IYuUUUfJddA1XEtDg0m5mBfcuG4oEkA3GqiiY49dUQmNf3HdD8FFEV2KzNU3CBrO9Xscoot7PNLGCeqNo7De+8ho5/QL1RAKGGB7PtPvk62y7/NMW7Cpg6E8iZleKI8IHIZS2ewTDRGhsF7SwjWWiQdJ8o6KKLmxkuAkU7cV20boUUSjLosDV05iiiICkheFRRccVOQG0v4bwPyuv4FRRccz4aoooqkz/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descr="http://www.downtoearth.org.in/sites/default/files/images/4_8.jpg"/>
          <p:cNvPicPr/>
          <p:nvPr/>
        </p:nvPicPr>
        <p:blipFill>
          <a:blip r:embed="rId2">
            <a:extLst>
              <a:ext uri="{28A0092B-C50C-407E-A947-70E740481C1C}">
                <a14:useLocalDpi xmlns:a14="http://schemas.microsoft.com/office/drawing/2010/main" val="0"/>
              </a:ext>
            </a:extLst>
          </a:blip>
          <a:srcRect/>
          <a:stretch>
            <a:fillRect/>
          </a:stretch>
        </p:blipFill>
        <p:spPr bwMode="auto">
          <a:xfrm>
            <a:off x="593110" y="914400"/>
            <a:ext cx="3562350" cy="2362835"/>
          </a:xfrm>
          <a:prstGeom prst="rect">
            <a:avLst/>
          </a:prstGeom>
          <a:noFill/>
          <a:ln>
            <a:noFill/>
          </a:ln>
        </p:spPr>
      </p:pic>
      <p:pic>
        <p:nvPicPr>
          <p:cNvPr id="2058" name="Picture 10" descr="Small Scale CFL Production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946355"/>
            <a:ext cx="4392356" cy="291359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Small Scale CFL Produc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933" y="3859951"/>
            <a:ext cx="3928704" cy="260604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im.rediff.com/money/2013/jul/08tamil-nadu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989" y="4038600"/>
            <a:ext cx="3967967" cy="2640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1427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hlinkClick r:id="rId3" action="ppaction://hlinkfile"/>
          </p:cNvPr>
          <p:cNvGraphicFramePr>
            <a:graphicFrameLocks noChangeAspect="1"/>
          </p:cNvGraphicFramePr>
          <p:nvPr>
            <p:extLst>
              <p:ext uri="{D42A27DB-BD31-4B8C-83A1-F6EECF244321}">
                <p14:modId xmlns:p14="http://schemas.microsoft.com/office/powerpoint/2010/main" val="643247529"/>
              </p:ext>
            </p:extLst>
          </p:nvPr>
        </p:nvGraphicFramePr>
        <p:xfrm>
          <a:off x="3479800" y="3086100"/>
          <a:ext cx="2184400" cy="685800"/>
        </p:xfrm>
        <a:graphic>
          <a:graphicData uri="http://schemas.openxmlformats.org/presentationml/2006/ole">
            <mc:AlternateContent xmlns:mc="http://schemas.openxmlformats.org/markup-compatibility/2006">
              <mc:Choice xmlns:v="urn:schemas-microsoft-com:vml" Requires="v">
                <p:oleObj spid="_x0000_s1029" name="Packager Shell Object" showAsIcon="1" r:id="rId4" imgW="2184840" imgH="685800" progId="Package">
                  <p:embed/>
                </p:oleObj>
              </mc:Choice>
              <mc:Fallback>
                <p:oleObj name="Packager Shell Object" showAsIcon="1" r:id="rId4" imgW="2184840" imgH="685800" progId="Package">
                  <p:embed/>
                  <p:pic>
                    <p:nvPicPr>
                      <p:cNvPr id="0" name=""/>
                      <p:cNvPicPr/>
                      <p:nvPr/>
                    </p:nvPicPr>
                    <p:blipFill>
                      <a:blip r:embed="rId5"/>
                      <a:stretch>
                        <a:fillRect/>
                      </a:stretch>
                    </p:blipFill>
                    <p:spPr>
                      <a:xfrm>
                        <a:off x="3479800" y="3086100"/>
                        <a:ext cx="2184400" cy="685800"/>
                      </a:xfrm>
                      <a:prstGeom prst="rect">
                        <a:avLst/>
                      </a:prstGeom>
                    </p:spPr>
                  </p:pic>
                </p:oleObj>
              </mc:Fallback>
            </mc:AlternateContent>
          </a:graphicData>
        </a:graphic>
      </p:graphicFrame>
    </p:spTree>
    <p:extLst>
      <p:ext uri="{BB962C8B-B14F-4D97-AF65-F5344CB8AC3E}">
        <p14:creationId xmlns:p14="http://schemas.microsoft.com/office/powerpoint/2010/main" val="15072590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68313" y="333375"/>
            <a:ext cx="8229600" cy="539750"/>
          </a:xfrm>
          <a:solidFill>
            <a:srgbClr val="FFC000"/>
          </a:solidFill>
          <a:ln>
            <a:solidFill>
              <a:schemeClr val="tx1"/>
            </a:solidFill>
          </a:ln>
        </p:spPr>
        <p:txBody>
          <a:bodyPr rtlCol="0">
            <a:normAutofit fontScale="90000"/>
          </a:bodyPr>
          <a:lstStyle/>
          <a:p>
            <a:pPr algn="ctr" fontAlgn="auto">
              <a:spcAft>
                <a:spcPts val="0"/>
              </a:spcAft>
              <a:defRPr/>
            </a:pPr>
            <a:r>
              <a:rPr lang="en-US" altLang="en-US" b="1" dirty="0" smtClean="0">
                <a:solidFill>
                  <a:schemeClr val="tx1"/>
                </a:solidFill>
              </a:rPr>
              <a:t>Quality Council of India</a:t>
            </a:r>
            <a:endParaRPr lang="en-IN" altLang="en-US" b="1" dirty="0" smtClean="0">
              <a:solidFill>
                <a:schemeClr val="tx1"/>
              </a:solidFill>
            </a:endParaRPr>
          </a:p>
        </p:txBody>
      </p:sp>
      <p:sp>
        <p:nvSpPr>
          <p:cNvPr id="1229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455D78E-886E-4EFF-92D3-1F962567ED0A}" type="slidenum">
              <a:rPr lang="en-IN" smtClean="0">
                <a:solidFill>
                  <a:schemeClr val="tx2"/>
                </a:solidFill>
              </a:rPr>
              <a:pPr/>
              <a:t>3</a:t>
            </a:fld>
            <a:endParaRPr lang="en-IN" smtClean="0">
              <a:solidFill>
                <a:schemeClr val="tx2"/>
              </a:solidFill>
            </a:endParaRPr>
          </a:p>
        </p:txBody>
      </p:sp>
      <p:graphicFrame>
        <p:nvGraphicFramePr>
          <p:cNvPr id="2" name="Diagram 1"/>
          <p:cNvGraphicFramePr/>
          <p:nvPr/>
        </p:nvGraphicFramePr>
        <p:xfrm>
          <a:off x="609600" y="1066800"/>
          <a:ext cx="8382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293" name="TextBox 3"/>
          <p:cNvSpPr txBox="1">
            <a:spLocks noChangeArrowheads="1"/>
          </p:cNvSpPr>
          <p:nvPr/>
        </p:nvSpPr>
        <p:spPr bwMode="auto">
          <a:xfrm>
            <a:off x="228600" y="5334000"/>
            <a:ext cx="4343400" cy="1077913"/>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a:r>
              <a:rPr lang="en-US" sz="1600" b="1"/>
              <a:t>Purpose</a:t>
            </a:r>
            <a:r>
              <a:rPr lang="en-US" sz="1600"/>
              <a:t> : </a:t>
            </a:r>
          </a:p>
          <a:p>
            <a:pPr algn="just"/>
            <a:r>
              <a:rPr lang="en-US" altLang="en-US" sz="1600"/>
              <a:t>To establish &amp; operate national accreditation structure and to promote Quality through nation wide quality campaign</a:t>
            </a:r>
            <a:r>
              <a:rPr lang="en-US" sz="1600"/>
              <a:t> </a:t>
            </a:r>
          </a:p>
        </p:txBody>
      </p:sp>
      <p:sp>
        <p:nvSpPr>
          <p:cNvPr id="12294" name="TextBox 7"/>
          <p:cNvSpPr txBox="1">
            <a:spLocks noChangeArrowheads="1"/>
          </p:cNvSpPr>
          <p:nvPr/>
        </p:nvSpPr>
        <p:spPr bwMode="auto">
          <a:xfrm>
            <a:off x="4695825" y="5553075"/>
            <a:ext cx="4343400" cy="619125"/>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a:r>
              <a:rPr lang="en-US" b="1"/>
              <a:t>Mission </a:t>
            </a:r>
            <a:r>
              <a:rPr lang="en-US"/>
              <a:t>: </a:t>
            </a:r>
          </a:p>
          <a:p>
            <a:pPr algn="just">
              <a:lnSpc>
                <a:spcPct val="90000"/>
              </a:lnSpc>
              <a:buFont typeface="Wingdings" pitchFamily="2" charset="2"/>
              <a:buChar char="§"/>
            </a:pPr>
            <a:r>
              <a:rPr lang="en-US" altLang="en-US" b="1"/>
              <a:t>Quality for the National Well Being</a:t>
            </a:r>
          </a:p>
        </p:txBody>
      </p:sp>
    </p:spTree>
    <p:extLst>
      <p:ext uri="{BB962C8B-B14F-4D97-AF65-F5344CB8AC3E}">
        <p14:creationId xmlns:p14="http://schemas.microsoft.com/office/powerpoint/2010/main" val="839175565"/>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IN" dirty="0" smtClean="0"/>
              <a:t>Kindly contact us:</a:t>
            </a:r>
            <a:endParaRPr lang="en-IN" dirty="0"/>
          </a:p>
        </p:txBody>
      </p:sp>
      <p:sp>
        <p:nvSpPr>
          <p:cNvPr id="3" name="Content Placeholder 2"/>
          <p:cNvSpPr>
            <a:spLocks noGrp="1"/>
          </p:cNvSpPr>
          <p:nvPr>
            <p:ph idx="1"/>
          </p:nvPr>
        </p:nvSpPr>
        <p:spPr/>
        <p:txBody>
          <a:bodyPr>
            <a:normAutofit/>
          </a:bodyPr>
          <a:lstStyle/>
          <a:p>
            <a:pPr>
              <a:defRPr/>
            </a:pPr>
            <a:endParaRPr lang="en-IN" dirty="0"/>
          </a:p>
          <a:p>
            <a:pPr marL="82550" indent="0">
              <a:buFont typeface="Wingdings 2" pitchFamily="18" charset="2"/>
              <a:buNone/>
              <a:defRPr/>
            </a:pPr>
            <a:r>
              <a:rPr lang="en-IN" sz="2400" dirty="0"/>
              <a:t>1</a:t>
            </a:r>
            <a:r>
              <a:rPr lang="en-IN" sz="2400" dirty="0" smtClean="0"/>
              <a:t>. Mr. </a:t>
            </a:r>
            <a:r>
              <a:rPr lang="en-IN" sz="2400" dirty="0" err="1" smtClean="0"/>
              <a:t>Anurag</a:t>
            </a:r>
            <a:r>
              <a:rPr lang="en-IN" sz="2400" dirty="0" smtClean="0"/>
              <a:t> </a:t>
            </a:r>
            <a:r>
              <a:rPr lang="en-IN" sz="2400" dirty="0" err="1" smtClean="0"/>
              <a:t>Rastogi</a:t>
            </a:r>
            <a:r>
              <a:rPr lang="en-IN" sz="2400" dirty="0" smtClean="0"/>
              <a:t>, Deputy Director</a:t>
            </a:r>
          </a:p>
          <a:p>
            <a:pPr marL="82550" indent="0">
              <a:buFont typeface="Wingdings 2" pitchFamily="18" charset="2"/>
              <a:buNone/>
              <a:defRPr/>
            </a:pPr>
            <a:r>
              <a:rPr lang="en-IN" sz="2400" dirty="0" smtClean="0"/>
              <a:t>Email Address: </a:t>
            </a:r>
            <a:r>
              <a:rPr lang="en-IN" sz="2400" dirty="0" smtClean="0">
                <a:hlinkClick r:id="rId2"/>
              </a:rPr>
              <a:t>anurag@qcin.org</a:t>
            </a:r>
            <a:endParaRPr lang="en-IN" sz="2400" dirty="0" smtClean="0"/>
          </a:p>
          <a:p>
            <a:pPr>
              <a:defRPr/>
            </a:pPr>
            <a:r>
              <a:rPr lang="en-IN" sz="2400" dirty="0" smtClean="0"/>
              <a:t>9818852484</a:t>
            </a:r>
            <a:endParaRPr lang="en-IN" sz="2400" dirty="0"/>
          </a:p>
          <a:p>
            <a:pPr marL="82550" indent="0">
              <a:buFont typeface="Wingdings 2" pitchFamily="18" charset="2"/>
              <a:buNone/>
              <a:defRPr/>
            </a:pPr>
            <a:endParaRPr lang="en-IN" sz="2400" dirty="0"/>
          </a:p>
          <a:p>
            <a:pPr marL="82550" indent="0">
              <a:buFont typeface="Wingdings 2" pitchFamily="18" charset="2"/>
              <a:buNone/>
              <a:defRPr/>
            </a:pPr>
            <a:endParaRPr lang="en-IN" sz="2400" b="1" dirty="0" smtClean="0"/>
          </a:p>
          <a:p>
            <a:pPr marL="82550" indent="0">
              <a:buFont typeface="Wingdings 2" pitchFamily="18" charset="2"/>
              <a:buNone/>
              <a:defRPr/>
            </a:pPr>
            <a:r>
              <a:rPr lang="en-IN" sz="1600" b="1" dirty="0" smtClean="0"/>
              <a:t>National Accreditation Board for Education and Training (NABET)</a:t>
            </a:r>
          </a:p>
          <a:p>
            <a:pPr marL="82550" indent="0" algn="ctr">
              <a:buFont typeface="Wingdings 2" pitchFamily="18" charset="2"/>
              <a:buNone/>
              <a:defRPr/>
            </a:pPr>
            <a:r>
              <a:rPr lang="en-IN" sz="1600" b="1" dirty="0" smtClean="0"/>
              <a:t>Quality Council of India, ITPI Building, 6th Floor, 4-A</a:t>
            </a:r>
          </a:p>
          <a:p>
            <a:pPr marL="82550" indent="0" algn="ctr">
              <a:buFont typeface="Wingdings 2" pitchFamily="18" charset="2"/>
              <a:buNone/>
              <a:defRPr/>
            </a:pPr>
            <a:r>
              <a:rPr lang="en-IN" sz="1600" b="1" dirty="0" smtClean="0"/>
              <a:t>Ring Road , I P Estate, New Delhi - 110 002 </a:t>
            </a:r>
          </a:p>
          <a:p>
            <a:pPr marL="82550" indent="0" algn="ctr">
              <a:buFont typeface="Wingdings 2" pitchFamily="18" charset="2"/>
              <a:buNone/>
              <a:defRPr/>
            </a:pPr>
            <a:r>
              <a:rPr lang="en-IN" sz="1600" b="1" dirty="0" smtClean="0"/>
              <a:t>Ph. +91 11 23323416 / 417 / 418 / 419 /420</a:t>
            </a:r>
          </a:p>
          <a:p>
            <a:pPr marL="82550" indent="0" algn="ctr">
              <a:buFont typeface="Wingdings 2" pitchFamily="18" charset="2"/>
              <a:buNone/>
              <a:defRPr/>
            </a:pPr>
            <a:r>
              <a:rPr lang="en-IN" sz="1600" b="1" dirty="0" smtClean="0"/>
              <a:t>Fax. +91 11 23323415</a:t>
            </a:r>
          </a:p>
          <a:p>
            <a:pPr>
              <a:defRPr/>
            </a:pPr>
            <a:endParaRPr lang="en-IN" sz="2400" dirty="0"/>
          </a:p>
        </p:txBody>
      </p:sp>
    </p:spTree>
    <p:extLst>
      <p:ext uri="{BB962C8B-B14F-4D97-AF65-F5344CB8AC3E}">
        <p14:creationId xmlns:p14="http://schemas.microsoft.com/office/powerpoint/2010/main" val="18339735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IN" dirty="0"/>
          </a:p>
        </p:txBody>
      </p:sp>
      <p:sp>
        <p:nvSpPr>
          <p:cNvPr id="3" name="Content Placeholder 2"/>
          <p:cNvSpPr>
            <a:spLocks noGrp="1"/>
          </p:cNvSpPr>
          <p:nvPr>
            <p:ph idx="1"/>
          </p:nvPr>
        </p:nvSpPr>
        <p:spPr/>
        <p:txBody>
          <a:bodyPr>
            <a:normAutofit/>
          </a:bodyPr>
          <a:lstStyle/>
          <a:p>
            <a:pPr>
              <a:defRPr/>
            </a:pPr>
            <a:endParaRPr lang="en-IN" dirty="0" smtClean="0"/>
          </a:p>
          <a:p>
            <a:pPr marL="82550" indent="0" algn="ctr">
              <a:buFont typeface="Wingdings 2" pitchFamily="18" charset="2"/>
              <a:buNone/>
              <a:defRPr/>
            </a:pPr>
            <a:r>
              <a:rPr lang="en-IN" sz="5400" i="1" dirty="0" smtClean="0">
                <a:latin typeface="Monotype Corsiva" panose="03010101010201010101" pitchFamily="66" charset="0"/>
              </a:rPr>
              <a:t>Thank you</a:t>
            </a:r>
          </a:p>
          <a:p>
            <a:pPr marL="82550" indent="0" algn="ctr">
              <a:buFont typeface="Wingdings 2" pitchFamily="18" charset="2"/>
              <a:buNone/>
              <a:defRPr/>
            </a:pPr>
            <a:endParaRPr lang="en-IN" sz="5400" i="1" dirty="0">
              <a:latin typeface="Monotype Corsiva" panose="03010101010201010101" pitchFamily="66" charset="0"/>
            </a:endParaRPr>
          </a:p>
          <a:p>
            <a:pPr marL="82550" indent="0" algn="ctr">
              <a:buFont typeface="Wingdings 2" pitchFamily="18" charset="2"/>
              <a:buNone/>
              <a:defRPr/>
            </a:pPr>
            <a:endParaRPr lang="en-IN" sz="5400" i="1" dirty="0" smtClean="0">
              <a:latin typeface="Monotype Corsiva" panose="03010101010201010101" pitchFamily="66" charset="0"/>
            </a:endParaRPr>
          </a:p>
          <a:p>
            <a:pPr marL="82550" indent="0" algn="ctr">
              <a:buFont typeface="Wingdings 2" pitchFamily="18" charset="2"/>
              <a:buNone/>
              <a:defRPr/>
            </a:pPr>
            <a:r>
              <a:rPr lang="en-IN" sz="2800" dirty="0" smtClean="0">
                <a:latin typeface="Bookman Old Style" panose="02050604050505020204" pitchFamily="18" charset="0"/>
              </a:rPr>
              <a:t>NABET</a:t>
            </a:r>
          </a:p>
          <a:p>
            <a:pPr marL="82550" indent="0" algn="ctr">
              <a:buFont typeface="Wingdings 2" pitchFamily="18" charset="2"/>
              <a:buNone/>
              <a:defRPr/>
            </a:pPr>
            <a:r>
              <a:rPr lang="en-IN" sz="2800" dirty="0" smtClean="0">
                <a:latin typeface="Bookman Old Style" panose="02050604050505020204" pitchFamily="18" charset="0"/>
              </a:rPr>
              <a:t>Quality Council of India</a:t>
            </a:r>
            <a:endParaRPr lang="en-IN" sz="2800" dirty="0">
              <a:latin typeface="Bookman Old Style" panose="02050604050505020204" pitchFamily="18" charset="0"/>
            </a:endParaRPr>
          </a:p>
        </p:txBody>
      </p:sp>
    </p:spTree>
    <p:extLst>
      <p:ext uri="{BB962C8B-B14F-4D97-AF65-F5344CB8AC3E}">
        <p14:creationId xmlns:p14="http://schemas.microsoft.com/office/powerpoint/2010/main" val="32169755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ratan tat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1313" y="3200400"/>
            <a:ext cx="131762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Box 6"/>
          <p:cNvSpPr txBox="1">
            <a:spLocks noChangeArrowheads="1"/>
          </p:cNvSpPr>
          <p:nvPr/>
        </p:nvSpPr>
        <p:spPr bwMode="auto">
          <a:xfrm>
            <a:off x="1905000" y="5565775"/>
            <a:ext cx="4171950" cy="682625"/>
          </a:xfrm>
          <a:prstGeom prst="rect">
            <a:avLst/>
          </a:prstGeom>
          <a:solidFill>
            <a:srgbClr val="FFC000"/>
          </a:solidFill>
          <a:ln w="9525">
            <a:solidFill>
              <a:schemeClr val="tx1"/>
            </a:solidFill>
            <a:miter lim="800000"/>
            <a:headEnd/>
            <a:tailEnd/>
          </a:ln>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80000"/>
              </a:lnSpc>
            </a:pPr>
            <a:r>
              <a:rPr lang="en-US" altLang="en-US" sz="2800" b="1">
                <a:latin typeface="Calibri" pitchFamily="34" charset="0"/>
              </a:rPr>
              <a:t>Current Chairman</a:t>
            </a:r>
          </a:p>
          <a:p>
            <a:pPr eaLnBrk="1" hangingPunct="1">
              <a:lnSpc>
                <a:spcPct val="80000"/>
              </a:lnSpc>
            </a:pPr>
            <a:r>
              <a:rPr lang="en-US" altLang="en-US" sz="2000">
                <a:latin typeface="Candara" pitchFamily="34" charset="0"/>
              </a:rPr>
              <a:t>Mr. Adil Zainulbhai</a:t>
            </a:r>
          </a:p>
        </p:txBody>
      </p:sp>
      <p:pic>
        <p:nvPicPr>
          <p:cNvPr id="13316" name="Picture 2" descr="http://t2.gstatic.com/images?q=tbn:ANd9GcSXYp_Ek0mPG1OKeU0GR9gu_un0eUgi6KpOsk627-FZUURQ5bMQgw"/>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462838" y="3124200"/>
            <a:ext cx="137160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9" descr="http://3.bp.blogspot.com/-lrgF-dkZW0s/T87roxyK6yI/AAAAAAAACfM/46OyLZgIhVU/s200/Saurabh+Chandra1.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62838" y="4848225"/>
            <a:ext cx="1562100" cy="157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10"/>
          <p:cNvPicPr>
            <a:picLocks noChangeAspect="1" noChangeArrowheads="1"/>
          </p:cNvPicPr>
          <p:nvPr/>
        </p:nvPicPr>
        <p:blipFill>
          <a:blip r:embed="rId7">
            <a:extLst>
              <a:ext uri="{28A0092B-C50C-407E-A947-70E740481C1C}">
                <a14:useLocalDpi xmlns:a14="http://schemas.microsoft.com/office/drawing/2010/main" val="0"/>
              </a:ext>
            </a:extLst>
          </a:blip>
          <a:srcRect l="4546" t="4692" r="4546" b="15543"/>
          <a:stretch>
            <a:fillRect/>
          </a:stretch>
        </p:blipFill>
        <p:spPr bwMode="auto">
          <a:xfrm>
            <a:off x="152400" y="4876800"/>
            <a:ext cx="1600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0B40310F-21A1-4C90-9A4C-6FFB3211F717}" type="slidenum">
              <a:rPr lang="en-IN" smtClean="0">
                <a:solidFill>
                  <a:schemeClr val="tx2"/>
                </a:solidFill>
              </a:rPr>
              <a:pPr/>
              <a:t>4</a:t>
            </a:fld>
            <a:endParaRPr lang="en-IN" smtClean="0">
              <a:solidFill>
                <a:schemeClr val="tx2"/>
              </a:solidFill>
            </a:endParaRPr>
          </a:p>
        </p:txBody>
      </p:sp>
      <p:sp>
        <p:nvSpPr>
          <p:cNvPr id="2" name="Oval 1"/>
          <p:cNvSpPr/>
          <p:nvPr/>
        </p:nvSpPr>
        <p:spPr>
          <a:xfrm>
            <a:off x="685800" y="76200"/>
            <a:ext cx="7543800" cy="6096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400" b="1" dirty="0">
                <a:solidFill>
                  <a:schemeClr val="tx1"/>
                </a:solidFill>
                <a:latin typeface="Candara" pitchFamily="34" charset="0"/>
              </a:rPr>
              <a:t>Governance</a:t>
            </a:r>
          </a:p>
        </p:txBody>
      </p:sp>
      <p:graphicFrame>
        <p:nvGraphicFramePr>
          <p:cNvPr id="4" name="Diagram 3"/>
          <p:cNvGraphicFramePr/>
          <p:nvPr/>
        </p:nvGraphicFramePr>
        <p:xfrm>
          <a:off x="228600" y="790575"/>
          <a:ext cx="8686800" cy="2133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Rectangle 6"/>
          <p:cNvSpPr/>
          <p:nvPr/>
        </p:nvSpPr>
        <p:spPr>
          <a:xfrm>
            <a:off x="3124200" y="3124200"/>
            <a:ext cx="4114800" cy="213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80000"/>
              </a:lnSpc>
              <a:defRPr/>
            </a:pPr>
            <a:r>
              <a:rPr lang="en-US" altLang="en-US" sz="2400" b="1" dirty="0">
                <a:solidFill>
                  <a:schemeClr val="tx1"/>
                </a:solidFill>
                <a:latin typeface="Calibri" pitchFamily="34" charset="0"/>
              </a:rPr>
              <a:t>Past Chairmen</a:t>
            </a:r>
            <a:r>
              <a:rPr lang="en-US" altLang="en-US" sz="2400" dirty="0">
                <a:solidFill>
                  <a:schemeClr val="tx1"/>
                </a:solidFill>
                <a:latin typeface="Calibri" pitchFamily="34" charset="0"/>
              </a:rPr>
              <a:t>:</a:t>
            </a:r>
          </a:p>
          <a:p>
            <a:pPr>
              <a:lnSpc>
                <a:spcPct val="80000"/>
              </a:lnSpc>
              <a:defRPr/>
            </a:pPr>
            <a:r>
              <a:rPr lang="en-US" altLang="en-US" dirty="0">
                <a:solidFill>
                  <a:schemeClr val="tx1"/>
                </a:solidFill>
                <a:latin typeface="Calibri" pitchFamily="34" charset="0"/>
              </a:rPr>
              <a:t>Mr. </a:t>
            </a:r>
            <a:r>
              <a:rPr lang="en-US" altLang="en-US" dirty="0" err="1">
                <a:solidFill>
                  <a:schemeClr val="tx1"/>
                </a:solidFill>
                <a:latin typeface="Calibri" pitchFamily="34" charset="0"/>
              </a:rPr>
              <a:t>Ratan</a:t>
            </a:r>
            <a:r>
              <a:rPr lang="en-US" altLang="en-US" dirty="0">
                <a:solidFill>
                  <a:schemeClr val="tx1"/>
                </a:solidFill>
                <a:latin typeface="Calibri" pitchFamily="34" charset="0"/>
              </a:rPr>
              <a:t> N. Tata     	(1997-99)</a:t>
            </a:r>
          </a:p>
          <a:p>
            <a:pPr>
              <a:lnSpc>
                <a:spcPct val="80000"/>
              </a:lnSpc>
              <a:defRPr/>
            </a:pPr>
            <a:r>
              <a:rPr lang="en-US" altLang="en-US" dirty="0">
                <a:solidFill>
                  <a:schemeClr val="tx1"/>
                </a:solidFill>
                <a:latin typeface="Calibri" pitchFamily="34" charset="0"/>
              </a:rPr>
              <a:t>Mr. </a:t>
            </a:r>
            <a:r>
              <a:rPr lang="en-US" altLang="en-US" dirty="0" err="1">
                <a:solidFill>
                  <a:schemeClr val="tx1"/>
                </a:solidFill>
                <a:latin typeface="Calibri" pitchFamily="34" charset="0"/>
              </a:rPr>
              <a:t>Venu</a:t>
            </a:r>
            <a:r>
              <a:rPr lang="en-US" altLang="en-US" dirty="0">
                <a:solidFill>
                  <a:schemeClr val="tx1"/>
                </a:solidFill>
                <a:latin typeface="Calibri" pitchFamily="34" charset="0"/>
              </a:rPr>
              <a:t> </a:t>
            </a:r>
            <a:r>
              <a:rPr lang="en-US" altLang="en-US" dirty="0" err="1">
                <a:solidFill>
                  <a:schemeClr val="tx1"/>
                </a:solidFill>
                <a:latin typeface="Calibri" pitchFamily="34" charset="0"/>
              </a:rPr>
              <a:t>Srinivasan</a:t>
            </a:r>
            <a:r>
              <a:rPr lang="en-US" altLang="en-US" dirty="0">
                <a:solidFill>
                  <a:schemeClr val="tx1"/>
                </a:solidFill>
                <a:latin typeface="Calibri" pitchFamily="34" charset="0"/>
              </a:rPr>
              <a:t> 	(1999-01)</a:t>
            </a:r>
          </a:p>
          <a:p>
            <a:pPr>
              <a:lnSpc>
                <a:spcPct val="80000"/>
              </a:lnSpc>
              <a:defRPr/>
            </a:pPr>
            <a:r>
              <a:rPr lang="en-US" altLang="en-US" dirty="0">
                <a:solidFill>
                  <a:schemeClr val="tx1"/>
                </a:solidFill>
                <a:latin typeface="Calibri" pitchFamily="34" charset="0"/>
              </a:rPr>
              <a:t>Dr. R. A. </a:t>
            </a:r>
            <a:r>
              <a:rPr lang="en-US" altLang="en-US" dirty="0" err="1">
                <a:solidFill>
                  <a:schemeClr val="tx1"/>
                </a:solidFill>
                <a:latin typeface="Calibri" pitchFamily="34" charset="0"/>
              </a:rPr>
              <a:t>Mashelkar</a:t>
            </a:r>
            <a:r>
              <a:rPr lang="en-US" altLang="en-US" dirty="0">
                <a:solidFill>
                  <a:schemeClr val="tx1"/>
                </a:solidFill>
                <a:latin typeface="Calibri" pitchFamily="34" charset="0"/>
              </a:rPr>
              <a:t>  	(2001-07)</a:t>
            </a:r>
          </a:p>
          <a:p>
            <a:pPr>
              <a:lnSpc>
                <a:spcPct val="80000"/>
              </a:lnSpc>
              <a:defRPr/>
            </a:pPr>
            <a:r>
              <a:rPr lang="en-US" altLang="en-US" dirty="0">
                <a:solidFill>
                  <a:schemeClr val="tx1"/>
                </a:solidFill>
                <a:latin typeface="Calibri" pitchFamily="34" charset="0"/>
              </a:rPr>
              <a:t>Mr. Ajay Shankar    	 	(2007-10)</a:t>
            </a:r>
          </a:p>
          <a:p>
            <a:pPr>
              <a:lnSpc>
                <a:spcPct val="80000"/>
              </a:lnSpc>
              <a:defRPr/>
            </a:pPr>
            <a:r>
              <a:rPr lang="en-US" altLang="en-US" dirty="0">
                <a:solidFill>
                  <a:schemeClr val="tx1"/>
                </a:solidFill>
                <a:latin typeface="Calibri" pitchFamily="34" charset="0"/>
              </a:rPr>
              <a:t>Mr. </a:t>
            </a:r>
            <a:r>
              <a:rPr lang="en-US" altLang="en-US" dirty="0" err="1">
                <a:solidFill>
                  <a:schemeClr val="tx1"/>
                </a:solidFill>
                <a:latin typeface="Calibri" pitchFamily="34" charset="0"/>
              </a:rPr>
              <a:t>Arun</a:t>
            </a:r>
            <a:r>
              <a:rPr lang="en-US" altLang="en-US" dirty="0">
                <a:solidFill>
                  <a:schemeClr val="tx1"/>
                </a:solidFill>
                <a:latin typeface="Calibri" pitchFamily="34" charset="0"/>
              </a:rPr>
              <a:t> </a:t>
            </a:r>
            <a:r>
              <a:rPr lang="en-US" altLang="en-US" dirty="0" err="1">
                <a:solidFill>
                  <a:schemeClr val="tx1"/>
                </a:solidFill>
                <a:latin typeface="Calibri" pitchFamily="34" charset="0"/>
              </a:rPr>
              <a:t>Maira</a:t>
            </a:r>
            <a:r>
              <a:rPr lang="en-US" altLang="en-US" dirty="0">
                <a:solidFill>
                  <a:schemeClr val="tx1"/>
                </a:solidFill>
                <a:latin typeface="Calibri" pitchFamily="34" charset="0"/>
              </a:rPr>
              <a:t>  		(2010 -13)</a:t>
            </a:r>
          </a:p>
          <a:p>
            <a:pPr>
              <a:lnSpc>
                <a:spcPct val="80000"/>
              </a:lnSpc>
              <a:defRPr/>
            </a:pPr>
            <a:r>
              <a:rPr lang="en-US" altLang="en-US" dirty="0">
                <a:solidFill>
                  <a:schemeClr val="tx1"/>
                </a:solidFill>
                <a:latin typeface="Calibri" pitchFamily="34" charset="0"/>
              </a:rPr>
              <a:t>Mr. </a:t>
            </a:r>
            <a:r>
              <a:rPr lang="en-US" altLang="en-US" dirty="0" err="1">
                <a:solidFill>
                  <a:schemeClr val="tx1"/>
                </a:solidFill>
                <a:latin typeface="Calibri" pitchFamily="34" charset="0"/>
              </a:rPr>
              <a:t>Saurabh</a:t>
            </a:r>
            <a:r>
              <a:rPr lang="en-US" altLang="en-US" dirty="0">
                <a:solidFill>
                  <a:schemeClr val="tx1"/>
                </a:solidFill>
                <a:latin typeface="Calibri" pitchFamily="34" charset="0"/>
              </a:rPr>
              <a:t> Chandra 	(2014)</a:t>
            </a:r>
          </a:p>
          <a:p>
            <a:pPr>
              <a:lnSpc>
                <a:spcPct val="80000"/>
              </a:lnSpc>
              <a:defRPr/>
            </a:pPr>
            <a:r>
              <a:rPr lang="en-US" altLang="en-US" dirty="0">
                <a:solidFill>
                  <a:schemeClr val="tx1"/>
                </a:solidFill>
                <a:latin typeface="Calibri" pitchFamily="34" charset="0"/>
              </a:rPr>
              <a:t>Mr. Amitabh Kant		(2014)</a:t>
            </a:r>
          </a:p>
        </p:txBody>
      </p:sp>
    </p:spTree>
    <p:extLst>
      <p:ext uri="{BB962C8B-B14F-4D97-AF65-F5344CB8AC3E}">
        <p14:creationId xmlns:p14="http://schemas.microsoft.com/office/powerpoint/2010/main" val="4202136996"/>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txBox="1">
            <a:spLocks noChangeArrowheads="1"/>
          </p:cNvSpPr>
          <p:nvPr/>
        </p:nvSpPr>
        <p:spPr bwMode="auto">
          <a:xfrm>
            <a:off x="457200" y="6421438"/>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a:defRPr sz="3200">
                <a:solidFill>
                  <a:schemeClr val="tx1"/>
                </a:solidFill>
                <a:latin typeface="Gill Sans MT" pitchFamily="34" charset="0"/>
              </a:defRPr>
            </a:lvl1pPr>
            <a:lvl2pPr marL="742950" indent="-285750">
              <a:defRPr sz="2800">
                <a:solidFill>
                  <a:schemeClr val="tx1"/>
                </a:solidFill>
                <a:latin typeface="Gill Sans MT" pitchFamily="34" charset="0"/>
              </a:defRPr>
            </a:lvl2pPr>
            <a:lvl3pPr marL="1143000">
              <a:defRPr sz="2400">
                <a:solidFill>
                  <a:schemeClr val="tx1"/>
                </a:solidFill>
                <a:latin typeface="Gill Sans MT" pitchFamily="34" charset="0"/>
              </a:defRPr>
            </a:lvl3pPr>
            <a:lvl4pPr marL="1600200" indent="-228600">
              <a:defRPr sz="2000">
                <a:solidFill>
                  <a:schemeClr val="tx1"/>
                </a:solidFill>
                <a:latin typeface="Gill Sans MT" pitchFamily="34" charset="0"/>
              </a:defRPr>
            </a:lvl4pPr>
            <a:lvl5pPr marL="2057400" indent="-228600">
              <a:defRPr sz="2000">
                <a:solidFill>
                  <a:schemeClr val="tx1"/>
                </a:solidFill>
                <a:latin typeface="Gill Sans MT" pitchFamily="34" charset="0"/>
              </a:defRPr>
            </a:lvl5pPr>
            <a:lvl6pPr marL="2514600" indent="-228600" eaLnBrk="0" fontAlgn="base" hangingPunct="0">
              <a:spcAft>
                <a:spcPct val="0"/>
              </a:spcAft>
              <a:buClr>
                <a:srgbClr val="84AA33"/>
              </a:buClr>
              <a:buFont typeface="Wingdings 2" pitchFamily="18" charset="2"/>
              <a:defRPr sz="2000">
                <a:solidFill>
                  <a:schemeClr val="tx1"/>
                </a:solidFill>
                <a:latin typeface="Gill Sans MT" pitchFamily="34" charset="0"/>
              </a:defRPr>
            </a:lvl6pPr>
            <a:lvl7pPr marL="2971800" indent="-228600" eaLnBrk="0" fontAlgn="base" hangingPunct="0">
              <a:spcAft>
                <a:spcPct val="0"/>
              </a:spcAft>
              <a:buClr>
                <a:srgbClr val="84AA33"/>
              </a:buClr>
              <a:buFont typeface="Wingdings 2" pitchFamily="18" charset="2"/>
              <a:defRPr sz="2000">
                <a:solidFill>
                  <a:schemeClr val="tx1"/>
                </a:solidFill>
                <a:latin typeface="Gill Sans MT" pitchFamily="34" charset="0"/>
              </a:defRPr>
            </a:lvl7pPr>
            <a:lvl8pPr marL="3429000" indent="-228600" eaLnBrk="0" fontAlgn="base" hangingPunct="0">
              <a:spcAft>
                <a:spcPct val="0"/>
              </a:spcAft>
              <a:buClr>
                <a:srgbClr val="84AA33"/>
              </a:buClr>
              <a:buFont typeface="Wingdings 2" pitchFamily="18" charset="2"/>
              <a:defRPr sz="2000">
                <a:solidFill>
                  <a:schemeClr val="tx1"/>
                </a:solidFill>
                <a:latin typeface="Gill Sans MT" pitchFamily="34" charset="0"/>
              </a:defRPr>
            </a:lvl8pPr>
            <a:lvl9pPr marL="3886200" indent="-228600" eaLnBrk="0" fontAlgn="base" hangingPunct="0">
              <a:spcAft>
                <a:spcPct val="0"/>
              </a:spcAft>
              <a:buClr>
                <a:srgbClr val="84AA33"/>
              </a:buClr>
              <a:buFont typeface="Wingdings 2" pitchFamily="18" charset="2"/>
              <a:defRPr sz="2000">
                <a:solidFill>
                  <a:schemeClr val="tx1"/>
                </a:solidFill>
                <a:latin typeface="Gill Sans MT" pitchFamily="34" charset="0"/>
              </a:defRPr>
            </a:lvl9pPr>
          </a:lstStyle>
          <a:p>
            <a:pPr eaLnBrk="1" hangingPunct="1"/>
            <a:fld id="{2388B1F1-D106-43A4-BCC6-12B6B5849168}" type="slidenum">
              <a:rPr lang="en-GB" altLang="en-US" sz="1000">
                <a:solidFill>
                  <a:srgbClr val="292929"/>
                </a:solidFill>
                <a:latin typeface="Candara" pitchFamily="34" charset="0"/>
              </a:rPr>
              <a:pPr eaLnBrk="1" hangingPunct="1"/>
              <a:t>5</a:t>
            </a:fld>
            <a:endParaRPr lang="en-GB" altLang="en-US" sz="1000">
              <a:solidFill>
                <a:srgbClr val="292929"/>
              </a:solidFill>
              <a:latin typeface="Candara" pitchFamily="34" charset="0"/>
            </a:endParaRPr>
          </a:p>
        </p:txBody>
      </p:sp>
      <p:pic>
        <p:nvPicPr>
          <p:cNvPr id="1843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26"/>
          <p:cNvSpPr>
            <a:spLocks noChangeArrowheads="1"/>
          </p:cNvSpPr>
          <p:nvPr/>
        </p:nvSpPr>
        <p:spPr bwMode="auto">
          <a:xfrm>
            <a:off x="5410200" y="6427788"/>
            <a:ext cx="37338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en-US" sz="1100" b="1" i="1">
                <a:solidFill>
                  <a:srgbClr val="D4D2D0"/>
                </a:solidFill>
                <a:latin typeface="Calibri" pitchFamily="34" charset="0"/>
              </a:rPr>
              <a:t>* Currently an independent autonomous organization under Department of Science &amp; Technology </a:t>
            </a:r>
            <a:endParaRPr lang="en-US" altLang="en-US" sz="1100">
              <a:solidFill>
                <a:srgbClr val="D4D2D0"/>
              </a:solidFill>
              <a:latin typeface="Calibri" pitchFamily="34" charset="0"/>
            </a:endParaRPr>
          </a:p>
        </p:txBody>
      </p:sp>
    </p:spTree>
    <p:extLst>
      <p:ext uri="{BB962C8B-B14F-4D97-AF65-F5344CB8AC3E}">
        <p14:creationId xmlns:p14="http://schemas.microsoft.com/office/powerpoint/2010/main" val="137811399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714348" y="1142984"/>
          <a:ext cx="7858180"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Pentagon 2"/>
          <p:cNvSpPr/>
          <p:nvPr/>
        </p:nvSpPr>
        <p:spPr>
          <a:xfrm>
            <a:off x="857250" y="214313"/>
            <a:ext cx="7429500" cy="71437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4000" dirty="0"/>
              <a:t>Working With MSME</a:t>
            </a:r>
          </a:p>
        </p:txBody>
      </p:sp>
    </p:spTree>
    <p:extLst>
      <p:ext uri="{BB962C8B-B14F-4D97-AF65-F5344CB8AC3E}">
        <p14:creationId xmlns:p14="http://schemas.microsoft.com/office/powerpoint/2010/main" val="22131754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28600" y="1066800"/>
          <a:ext cx="80772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owchart: Terminator 4"/>
          <p:cNvSpPr/>
          <p:nvPr/>
        </p:nvSpPr>
        <p:spPr>
          <a:xfrm>
            <a:off x="914400" y="152400"/>
            <a:ext cx="7162800" cy="685800"/>
          </a:xfrm>
          <a:prstGeom prst="flowChartTerminator">
            <a:avLst/>
          </a:prstGeom>
        </p:spPr>
        <p:style>
          <a:lnRef idx="1">
            <a:schemeClr val="accent4"/>
          </a:lnRef>
          <a:fillRef idx="2">
            <a:schemeClr val="accent4"/>
          </a:fillRef>
          <a:effectRef idx="1">
            <a:schemeClr val="accent4"/>
          </a:effectRef>
          <a:fontRef idx="minor">
            <a:schemeClr val="dk1"/>
          </a:fontRef>
        </p:style>
        <p:txBody>
          <a:bodyPr anchor="ctr"/>
          <a:lstStyle/>
          <a:p>
            <a:pPr algn="ctr" eaLnBrk="1" fontAlgn="auto" hangingPunct="1">
              <a:spcBef>
                <a:spcPts val="0"/>
              </a:spcBef>
              <a:spcAft>
                <a:spcPts val="0"/>
              </a:spcAft>
              <a:defRPr/>
            </a:pPr>
            <a:r>
              <a:rPr lang="en-US" sz="3200" dirty="0"/>
              <a:t>ROLE of MSME </a:t>
            </a:r>
          </a:p>
        </p:txBody>
      </p:sp>
    </p:spTree>
    <p:extLst>
      <p:ext uri="{BB962C8B-B14F-4D97-AF65-F5344CB8AC3E}">
        <p14:creationId xmlns:p14="http://schemas.microsoft.com/office/powerpoint/2010/main" val="23360535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a:off x="1447800" y="457200"/>
            <a:ext cx="5638800" cy="7620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rPr>
              <a:t>Lean Manufacturing</a:t>
            </a:r>
          </a:p>
        </p:txBody>
      </p:sp>
      <p:graphicFrame>
        <p:nvGraphicFramePr>
          <p:cNvPr id="5" name="Diagram 4"/>
          <p:cNvGraphicFramePr/>
          <p:nvPr/>
        </p:nvGraphicFramePr>
        <p:xfrm>
          <a:off x="152400" y="1397000"/>
          <a:ext cx="85344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6889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fig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95400"/>
            <a:ext cx="8683625" cy="441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 Box 6"/>
          <p:cNvSpPr txBox="1">
            <a:spLocks noChangeArrowheads="1"/>
          </p:cNvSpPr>
          <p:nvPr/>
        </p:nvSpPr>
        <p:spPr bwMode="auto">
          <a:xfrm>
            <a:off x="3200400" y="228600"/>
            <a:ext cx="3305175" cy="461963"/>
          </a:xfrm>
          <a:prstGeom prst="rect">
            <a:avLst/>
          </a:prstGeom>
          <a:solidFill>
            <a:srgbClr val="FFFF00"/>
          </a:solidFill>
          <a:ln w="38100">
            <a:solidFill>
              <a:srgbClr val="000000"/>
            </a:solidFill>
            <a:miter lim="800000"/>
            <a:headEnd/>
            <a:tailEnd/>
          </a:ln>
        </p:spPr>
        <p:txBody>
          <a:bodyPr wrap="non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GB" altLang="en-US" sz="2400">
                <a:latin typeface="Gill Sans MT" pitchFamily="34" charset="0"/>
              </a:rPr>
              <a:t>Lean Manufacturing goals</a:t>
            </a:r>
          </a:p>
        </p:txBody>
      </p:sp>
    </p:spTree>
    <p:extLst>
      <p:ext uri="{BB962C8B-B14F-4D97-AF65-F5344CB8AC3E}">
        <p14:creationId xmlns:p14="http://schemas.microsoft.com/office/powerpoint/2010/main" val="12422625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131</TotalTime>
  <Words>2685</Words>
  <Application>Microsoft Office PowerPoint</Application>
  <PresentationFormat>On-screen Show (4:3)</PresentationFormat>
  <Paragraphs>298</Paragraphs>
  <Slides>31</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Solstice</vt:lpstr>
      <vt:lpstr>Packager Shell Object</vt:lpstr>
      <vt:lpstr>Salient Features of New Scheme of Lean Manufacturing for MSME</vt:lpstr>
      <vt:lpstr>PowerPoint Presentation</vt:lpstr>
      <vt:lpstr>Quality Council of India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Need for Lean Manufacturing</vt:lpstr>
      <vt:lpstr>Objective of Scheme</vt:lpstr>
      <vt:lpstr>Implementation Arrangement</vt:lpstr>
      <vt:lpstr>PowerPoint Presentation</vt:lpstr>
      <vt:lpstr>PowerPoint Presentation</vt:lpstr>
      <vt:lpstr>PowerPoint Presentation</vt:lpstr>
      <vt:lpstr>PowerPoint Presentation</vt:lpstr>
      <vt:lpstr>PowerPoint Presentation</vt:lpstr>
      <vt:lpstr>PowerPoint Presentation</vt:lpstr>
      <vt:lpstr>Technical Advisory Committee </vt:lpstr>
      <vt:lpstr>PowerPoint Presentation</vt:lpstr>
      <vt:lpstr>PowerPoint Presentation</vt:lpstr>
      <vt:lpstr>PowerPoint Presentation</vt:lpstr>
      <vt:lpstr>Documents Required</vt:lpstr>
      <vt:lpstr>PowerPoint Presentation</vt:lpstr>
      <vt:lpstr>PowerPoint Presentation</vt:lpstr>
      <vt:lpstr>Indian Industries</vt:lpstr>
      <vt:lpstr>PowerPoint Presentation</vt:lpstr>
      <vt:lpstr>Kindly contact us: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Salient Features of New Scheme of Lean Manufacturing for MSME</dc:title>
  <dc:creator>Anurag</dc:creator>
  <cp:lastModifiedBy>Anurag</cp:lastModifiedBy>
  <cp:revision>9</cp:revision>
  <dcterms:created xsi:type="dcterms:W3CDTF">2014-07-17T04:27:43Z</dcterms:created>
  <dcterms:modified xsi:type="dcterms:W3CDTF">2015-02-09T06:49:15Z</dcterms:modified>
</cp:coreProperties>
</file>